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66" r:id="rId3"/>
    <p:sldId id="264" r:id="rId4"/>
    <p:sldId id="265" r:id="rId5"/>
    <p:sldId id="257" r:id="rId6"/>
    <p:sldId id="258" r:id="rId7"/>
    <p:sldId id="259" r:id="rId8"/>
    <p:sldId id="270" r:id="rId9"/>
    <p:sldId id="267" r:id="rId1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58" autoAdjust="0"/>
    <p:restoredTop sz="94660"/>
  </p:normalViewPr>
  <p:slideViewPr>
    <p:cSldViewPr snapToGrid="0">
      <p:cViewPr varScale="1">
        <p:scale>
          <a:sx n="72" d="100"/>
          <a:sy n="72" d="100"/>
        </p:scale>
        <p:origin x="45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/>
          <p:cNvSpPr/>
          <p:nvPr/>
        </p:nvSpPr>
        <p:spPr bwMode="auto">
          <a:xfrm>
            <a:off x="0" y="-3175"/>
            <a:ext cx="12192000" cy="5203825"/>
          </a:xfrm>
          <a:custGeom>
            <a:avLst/>
            <a:gdLst/>
            <a:ahLst/>
            <a:cxnLst/>
            <a:rect l="0" t="0" r="r" b="b"/>
            <a:pathLst>
              <a:path w="5760" h="3278">
                <a:moveTo>
                  <a:pt x="5760" y="0"/>
                </a:moveTo>
                <a:lnTo>
                  <a:pt x="0" y="0"/>
                </a:lnTo>
                <a:lnTo>
                  <a:pt x="0" y="3090"/>
                </a:lnTo>
                <a:lnTo>
                  <a:pt x="943" y="3090"/>
                </a:lnTo>
                <a:lnTo>
                  <a:pt x="1123" y="3270"/>
                </a:lnTo>
                <a:lnTo>
                  <a:pt x="1123" y="3270"/>
                </a:lnTo>
                <a:lnTo>
                  <a:pt x="1127" y="3272"/>
                </a:lnTo>
                <a:lnTo>
                  <a:pt x="1133" y="3275"/>
                </a:lnTo>
                <a:lnTo>
                  <a:pt x="1139" y="3278"/>
                </a:lnTo>
                <a:lnTo>
                  <a:pt x="1144" y="3278"/>
                </a:lnTo>
                <a:lnTo>
                  <a:pt x="1150" y="3278"/>
                </a:lnTo>
                <a:lnTo>
                  <a:pt x="1155" y="3275"/>
                </a:lnTo>
                <a:lnTo>
                  <a:pt x="1161" y="3272"/>
                </a:lnTo>
                <a:lnTo>
                  <a:pt x="1165" y="3270"/>
                </a:lnTo>
                <a:lnTo>
                  <a:pt x="1345" y="3090"/>
                </a:lnTo>
                <a:lnTo>
                  <a:pt x="5760" y="3090"/>
                </a:lnTo>
                <a:lnTo>
                  <a:pt x="5760" y="0"/>
                </a:lnTo>
                <a:close/>
              </a:path>
            </a:pathLst>
          </a:custGeom>
          <a:ln/>
          <a:effectLst/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0001" y="1449147"/>
            <a:ext cx="10572000" cy="2971051"/>
          </a:xfrm>
        </p:spPr>
        <p:txBody>
          <a:bodyPr/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10001" y="5280847"/>
            <a:ext cx="10572000" cy="434974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B9EBBA-996F-894A-B54A-D6246ED52CEA}" type="datetimeFigureOut">
              <a:rPr lang="en-US" dirty="0"/>
              <a:pPr/>
              <a:t>4/30/2020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0000" y="447188"/>
            <a:ext cx="10571998" cy="97045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18712" y="2222287"/>
            <a:ext cx="10554574" cy="3636511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3A1323-8D79-1946-B0D7-40001CF92E9D}" type="datetimeFigureOut">
              <a:rPr lang="en-US" dirty="0"/>
              <a:pPr/>
              <a:t>4/30/2020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7"/>
          <p:cNvSpPr/>
          <p:nvPr/>
        </p:nvSpPr>
        <p:spPr bwMode="auto">
          <a:xfrm>
            <a:off x="0" y="1"/>
            <a:ext cx="12192000" cy="5203825"/>
          </a:xfrm>
          <a:custGeom>
            <a:avLst/>
            <a:gdLst/>
            <a:ahLst/>
            <a:cxnLst/>
            <a:rect l="0" t="0" r="r" b="b"/>
            <a:pathLst>
              <a:path w="5760" h="3278">
                <a:moveTo>
                  <a:pt x="0" y="0"/>
                </a:moveTo>
                <a:lnTo>
                  <a:pt x="5760" y="0"/>
                </a:lnTo>
                <a:lnTo>
                  <a:pt x="5760" y="3090"/>
                </a:lnTo>
                <a:lnTo>
                  <a:pt x="4817" y="3090"/>
                </a:lnTo>
                <a:lnTo>
                  <a:pt x="4637" y="3270"/>
                </a:lnTo>
                <a:lnTo>
                  <a:pt x="4637" y="3270"/>
                </a:lnTo>
                <a:lnTo>
                  <a:pt x="4633" y="3272"/>
                </a:lnTo>
                <a:lnTo>
                  <a:pt x="4627" y="3275"/>
                </a:lnTo>
                <a:lnTo>
                  <a:pt x="4621" y="3278"/>
                </a:lnTo>
                <a:lnTo>
                  <a:pt x="4616" y="3278"/>
                </a:lnTo>
                <a:lnTo>
                  <a:pt x="4610" y="3278"/>
                </a:lnTo>
                <a:lnTo>
                  <a:pt x="4605" y="3275"/>
                </a:lnTo>
                <a:lnTo>
                  <a:pt x="4599" y="3272"/>
                </a:lnTo>
                <a:lnTo>
                  <a:pt x="4595" y="3270"/>
                </a:lnTo>
                <a:lnTo>
                  <a:pt x="4415" y="3090"/>
                </a:lnTo>
                <a:lnTo>
                  <a:pt x="0" y="3090"/>
                </a:lnTo>
                <a:lnTo>
                  <a:pt x="0" y="0"/>
                </a:lnTo>
                <a:lnTo>
                  <a:pt x="0" y="0"/>
                </a:lnTo>
                <a:close/>
              </a:path>
            </a:pathLst>
          </a:custGeom>
          <a:ln>
            <a:headEnd/>
            <a:tailEnd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0000" y="2951396"/>
            <a:ext cx="10561418" cy="1468800"/>
          </a:xfrm>
        </p:spPr>
        <p:txBody>
          <a:bodyPr anchor="b"/>
          <a:lstStyle>
            <a:lvl1pPr algn="r">
              <a:defRPr sz="4800" b="1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0000" y="5281201"/>
            <a:ext cx="10561418" cy="433955"/>
          </a:xfrm>
        </p:spPr>
        <p:txBody>
          <a:bodyPr anchor="t">
            <a:noAutofit/>
          </a:bodyPr>
          <a:lstStyle>
            <a:lvl1pPr marL="0" indent="0" algn="r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A1846-DA80-1C48-A609-854EA85C59AD}" type="datetimeFigureOut">
              <a:rPr lang="en-US" dirty="0"/>
              <a:pPr/>
              <a:t>4/30/2020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18712" y="2222287"/>
            <a:ext cx="5185873" cy="3638763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87415" y="2222287"/>
            <a:ext cx="5194583" cy="3638764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302355-E14B-8545-A8F8-0FE83CC9D524}" type="datetimeFigureOut">
              <a:rPr lang="en-US" dirty="0"/>
              <a:pPr/>
              <a:t>4/30/2020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4728" y="2174875"/>
            <a:ext cx="5189857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4729" y="2751138"/>
            <a:ext cx="5189856" cy="3109913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87415" y="2174875"/>
            <a:ext cx="5194583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87415" y="2751138"/>
            <a:ext cx="5194583" cy="3109913"/>
          </a:xfrm>
        </p:spPr>
        <p:txBody>
          <a:bodyPr anchor="t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640F58-564D-2B4F-AE67-E407BA4FCF45}" type="datetimeFigureOut">
              <a:rPr lang="en-US" dirty="0"/>
              <a:pPr/>
              <a:t>4/30/2020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3A34C8-038E-2045-AF43-DF7DBB8E0E9E}" type="datetimeFigureOut">
              <a:rPr lang="en-US" dirty="0"/>
              <a:pPr/>
              <a:t>4/30/2020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18C68F-D26B-8F47-958C-23B49CF8A634}" type="datetimeFigureOut">
              <a:rPr lang="en-US" dirty="0"/>
              <a:pPr/>
              <a:t>4/30/2020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6"/>
          <p:cNvSpPr>
            <a:spLocks noChangeAspect="1"/>
          </p:cNvSpPr>
          <p:nvPr/>
        </p:nvSpPr>
        <p:spPr bwMode="auto">
          <a:xfrm>
            <a:off x="1073151" y="446087"/>
            <a:ext cx="3547533" cy="1814651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/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3151" y="446088"/>
            <a:ext cx="3547533" cy="1618396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55633" y="446088"/>
            <a:ext cx="6252633" cy="5414963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3151" y="2260738"/>
            <a:ext cx="3547533" cy="360031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DF5E60-9974-AC48-9591-99C2BB44B7CF}" type="datetimeFigureOut">
              <a:rPr lang="en-US" dirty="0"/>
              <a:pPr/>
              <a:t>4/30/2020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4728" y="727522"/>
            <a:ext cx="4852988" cy="1617163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9" name="Picture Placeholder 11"/>
          <p:cNvSpPr>
            <a:spLocks noGrp="1" noChangeAspect="1"/>
          </p:cNvSpPr>
          <p:nvPr>
            <p:ph type="pic" sz="quarter" idx="13"/>
          </p:nvPr>
        </p:nvSpPr>
        <p:spPr bwMode="auto">
          <a:xfrm>
            <a:off x="6098117" y="0"/>
            <a:ext cx="6093883" cy="6858000"/>
          </a:xfrm>
          <a:custGeom>
            <a:avLst/>
            <a:gdLst/>
            <a:ahLst/>
            <a:cxnLst/>
            <a:rect l="0" t="0" r="r" b="b"/>
            <a:pathLst>
              <a:path w="2879" h="4320">
                <a:moveTo>
                  <a:pt x="183" y="0"/>
                </a:moveTo>
                <a:lnTo>
                  <a:pt x="183" y="1197"/>
                </a:lnTo>
                <a:lnTo>
                  <a:pt x="8" y="1372"/>
                </a:lnTo>
                <a:lnTo>
                  <a:pt x="8" y="1372"/>
                </a:lnTo>
                <a:lnTo>
                  <a:pt x="6" y="1376"/>
                </a:lnTo>
                <a:lnTo>
                  <a:pt x="3" y="1382"/>
                </a:lnTo>
                <a:lnTo>
                  <a:pt x="0" y="1387"/>
                </a:lnTo>
                <a:lnTo>
                  <a:pt x="0" y="1393"/>
                </a:lnTo>
                <a:lnTo>
                  <a:pt x="0" y="1399"/>
                </a:lnTo>
                <a:lnTo>
                  <a:pt x="3" y="1404"/>
                </a:lnTo>
                <a:lnTo>
                  <a:pt x="6" y="1410"/>
                </a:lnTo>
                <a:lnTo>
                  <a:pt x="8" y="1414"/>
                </a:lnTo>
                <a:lnTo>
                  <a:pt x="183" y="1589"/>
                </a:lnTo>
                <a:lnTo>
                  <a:pt x="183" y="4320"/>
                </a:lnTo>
                <a:lnTo>
                  <a:pt x="2879" y="4320"/>
                </a:lnTo>
                <a:lnTo>
                  <a:pt x="2879" y="0"/>
                </a:lnTo>
                <a:lnTo>
                  <a:pt x="183" y="0"/>
                </a:lnTo>
                <a:close/>
              </a:path>
            </a:pathLst>
          </a:custGeom>
          <a:noFill/>
          <a:ln w="9525">
            <a:solidFill>
              <a:schemeClr val="tx2"/>
            </a:solidFill>
            <a:round/>
            <a:headEnd/>
            <a:tailEnd/>
          </a:ln>
          <a:effectLst/>
        </p:spPr>
        <p:txBody>
          <a:bodyPr wrap="square" numCol="1" anchor="t" anchorCtr="0" compatLnSpc="1">
            <a:prstTxWarp prst="textNoShape">
              <a:avLst/>
            </a:prstTxWarp>
            <a:normAutofit/>
          </a:bodyPr>
          <a:lstStyle>
            <a:lvl1pPr algn="ctr">
              <a:buFontTx/>
              <a:buNone/>
              <a:defRPr sz="14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14728" y="2344684"/>
            <a:ext cx="4852988" cy="3516365"/>
          </a:xfrm>
        </p:spPr>
        <p:txBody>
          <a:bodyPr anchor="t"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3885810" y="6041362"/>
            <a:ext cx="976879" cy="365125"/>
          </a:xfrm>
        </p:spPr>
        <p:txBody>
          <a:bodyPr/>
          <a:lstStyle/>
          <a:p>
            <a:fld id="{18C79C5D-2A6F-F04D-97DA-BEF2467B64E4}" type="datetimeFigureOut">
              <a:rPr lang="en-US" dirty="0"/>
              <a:pPr/>
              <a:t>4/30/2020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90396" y="6041362"/>
            <a:ext cx="3295413" cy="365125"/>
          </a:xfrm>
        </p:spPr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4862689" y="5915888"/>
            <a:ext cx="1062155" cy="490599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10000" y="4800600"/>
            <a:ext cx="10561418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5" name="Picture Placeholder 14"/>
          <p:cNvSpPr>
            <a:spLocks noGrp="1" noChangeAspect="1"/>
          </p:cNvSpPr>
          <p:nvPr>
            <p:ph type="pic" sz="quarter" idx="13"/>
          </p:nvPr>
        </p:nvSpPr>
        <p:spPr bwMode="auto">
          <a:xfrm>
            <a:off x="0" y="0"/>
            <a:ext cx="12192000" cy="4800600"/>
          </a:xfrm>
          <a:custGeom>
            <a:avLst/>
            <a:gdLst/>
            <a:ahLst/>
            <a:cxnLst/>
            <a:rect l="0" t="0" r="r" b="b"/>
            <a:pathLst>
              <a:path w="5760" h="3289">
                <a:moveTo>
                  <a:pt x="5760" y="0"/>
                </a:moveTo>
                <a:lnTo>
                  <a:pt x="0" y="0"/>
                </a:lnTo>
                <a:lnTo>
                  <a:pt x="0" y="3100"/>
                </a:lnTo>
                <a:lnTo>
                  <a:pt x="943" y="3100"/>
                </a:lnTo>
                <a:lnTo>
                  <a:pt x="1123" y="3281"/>
                </a:lnTo>
                <a:lnTo>
                  <a:pt x="1123" y="3281"/>
                </a:lnTo>
                <a:lnTo>
                  <a:pt x="1127" y="3283"/>
                </a:lnTo>
                <a:lnTo>
                  <a:pt x="1133" y="3286"/>
                </a:lnTo>
                <a:lnTo>
                  <a:pt x="1139" y="3289"/>
                </a:lnTo>
                <a:lnTo>
                  <a:pt x="1144" y="3289"/>
                </a:lnTo>
                <a:lnTo>
                  <a:pt x="1150" y="3289"/>
                </a:lnTo>
                <a:lnTo>
                  <a:pt x="1155" y="3286"/>
                </a:lnTo>
                <a:lnTo>
                  <a:pt x="1161" y="3283"/>
                </a:lnTo>
                <a:lnTo>
                  <a:pt x="1165" y="3281"/>
                </a:lnTo>
                <a:lnTo>
                  <a:pt x="1345" y="3100"/>
                </a:lnTo>
                <a:lnTo>
                  <a:pt x="5760" y="3100"/>
                </a:lnTo>
                <a:lnTo>
                  <a:pt x="5760" y="0"/>
                </a:lnTo>
                <a:close/>
              </a:path>
            </a:pathLst>
          </a:custGeom>
          <a:noFill/>
          <a:ln>
            <a:solidFill>
              <a:schemeClr val="tx2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wrap="square" numCol="1" anchor="t" anchorCtr="0" compatLnSpc="1">
            <a:prstTxWarp prst="textNoShape">
              <a:avLst/>
            </a:prstTxWarp>
            <a:normAutofit/>
          </a:bodyPr>
          <a:lstStyle>
            <a:lvl1pPr marL="0" indent="0" algn="ctr">
              <a:buFontTx/>
              <a:buNone/>
              <a:defRPr sz="1600"/>
            </a:lvl1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10000" y="5367338"/>
            <a:ext cx="10561418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C79C5D-2A6F-F04D-97DA-BEF2467B64E4}" type="datetimeFigureOut">
              <a:rPr lang="en-US" dirty="0"/>
              <a:pPr/>
              <a:t>4/30/2020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6"/>
          <p:cNvSpPr>
            <a:spLocks noChangeAspect="1"/>
          </p:cNvSpPr>
          <p:nvPr/>
        </p:nvSpPr>
        <p:spPr bwMode="auto">
          <a:xfrm>
            <a:off x="631697" y="1081456"/>
            <a:ext cx="6332416" cy="3239188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0985" y="1238502"/>
            <a:ext cx="5893840" cy="2645912"/>
          </a:xfrm>
        </p:spPr>
        <p:txBody>
          <a:bodyPr anchor="b"/>
          <a:lstStyle>
            <a:lvl1pPr algn="l">
              <a:defRPr sz="4200" b="1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53190" y="4443680"/>
            <a:ext cx="5891636" cy="713241"/>
          </a:xfrm>
        </p:spPr>
        <p:txBody>
          <a:bodyPr anchor="t">
            <a:no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5"/>
          <p:cNvSpPr>
            <a:spLocks noGrp="1"/>
          </p:cNvSpPr>
          <p:nvPr>
            <p:ph type="body" sz="quarter" idx="16"/>
          </p:nvPr>
        </p:nvSpPr>
        <p:spPr>
          <a:xfrm>
            <a:off x="7574642" y="1081456"/>
            <a:ext cx="3810001" cy="4075465"/>
          </a:xfrm>
        </p:spPr>
        <p:txBody>
          <a:bodyPr anchor="t"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FA1846-DA80-1C48-A609-854EA85C59AD}" type="datetimeFigureOut">
              <a:rPr lang="en-US" dirty="0"/>
              <a:pPr/>
              <a:t>4/30/2020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Freeform 6"/>
          <p:cNvSpPr>
            <a:spLocks noChangeAspect="1"/>
          </p:cNvSpPr>
          <p:nvPr/>
        </p:nvSpPr>
        <p:spPr bwMode="auto">
          <a:xfrm>
            <a:off x="1140884" y="2286585"/>
            <a:ext cx="4895115" cy="2503972"/>
          </a:xfrm>
          <a:custGeom>
            <a:avLst/>
            <a:gdLst/>
            <a:ahLst/>
            <a:cxnLst/>
            <a:rect l="0" t="0" r="r" b="b"/>
            <a:pathLst>
              <a:path w="3384" h="2308">
                <a:moveTo>
                  <a:pt x="3340" y="0"/>
                </a:moveTo>
                <a:lnTo>
                  <a:pt x="44" y="0"/>
                </a:lnTo>
                <a:lnTo>
                  <a:pt x="44" y="0"/>
                </a:lnTo>
                <a:lnTo>
                  <a:pt x="34" y="0"/>
                </a:lnTo>
                <a:lnTo>
                  <a:pt x="26" y="4"/>
                </a:lnTo>
                <a:lnTo>
                  <a:pt x="20" y="8"/>
                </a:lnTo>
                <a:lnTo>
                  <a:pt x="12" y="12"/>
                </a:lnTo>
                <a:lnTo>
                  <a:pt x="8" y="20"/>
                </a:lnTo>
                <a:lnTo>
                  <a:pt x="4" y="26"/>
                </a:lnTo>
                <a:lnTo>
                  <a:pt x="0" y="34"/>
                </a:lnTo>
                <a:lnTo>
                  <a:pt x="0" y="44"/>
                </a:lnTo>
                <a:lnTo>
                  <a:pt x="0" y="2076"/>
                </a:lnTo>
                <a:lnTo>
                  <a:pt x="0" y="2076"/>
                </a:lnTo>
                <a:lnTo>
                  <a:pt x="0" y="2086"/>
                </a:lnTo>
                <a:lnTo>
                  <a:pt x="4" y="2094"/>
                </a:lnTo>
                <a:lnTo>
                  <a:pt x="8" y="2100"/>
                </a:lnTo>
                <a:lnTo>
                  <a:pt x="12" y="2108"/>
                </a:lnTo>
                <a:lnTo>
                  <a:pt x="20" y="2112"/>
                </a:lnTo>
                <a:lnTo>
                  <a:pt x="26" y="2116"/>
                </a:lnTo>
                <a:lnTo>
                  <a:pt x="34" y="2120"/>
                </a:lnTo>
                <a:lnTo>
                  <a:pt x="44" y="2120"/>
                </a:lnTo>
                <a:lnTo>
                  <a:pt x="474" y="2120"/>
                </a:lnTo>
                <a:lnTo>
                  <a:pt x="650" y="2296"/>
                </a:lnTo>
                <a:lnTo>
                  <a:pt x="650" y="2296"/>
                </a:lnTo>
                <a:lnTo>
                  <a:pt x="656" y="2300"/>
                </a:lnTo>
                <a:lnTo>
                  <a:pt x="664" y="2304"/>
                </a:lnTo>
                <a:lnTo>
                  <a:pt x="672" y="2308"/>
                </a:lnTo>
                <a:lnTo>
                  <a:pt x="680" y="2308"/>
                </a:lnTo>
                <a:lnTo>
                  <a:pt x="688" y="2308"/>
                </a:lnTo>
                <a:lnTo>
                  <a:pt x="696" y="2304"/>
                </a:lnTo>
                <a:lnTo>
                  <a:pt x="704" y="2300"/>
                </a:lnTo>
                <a:lnTo>
                  <a:pt x="710" y="2296"/>
                </a:lnTo>
                <a:lnTo>
                  <a:pt x="886" y="2120"/>
                </a:lnTo>
                <a:lnTo>
                  <a:pt x="3340" y="2120"/>
                </a:lnTo>
                <a:lnTo>
                  <a:pt x="3340" y="2120"/>
                </a:lnTo>
                <a:lnTo>
                  <a:pt x="3350" y="2120"/>
                </a:lnTo>
                <a:lnTo>
                  <a:pt x="3358" y="2116"/>
                </a:lnTo>
                <a:lnTo>
                  <a:pt x="3364" y="2112"/>
                </a:lnTo>
                <a:lnTo>
                  <a:pt x="3372" y="2108"/>
                </a:lnTo>
                <a:lnTo>
                  <a:pt x="3376" y="2100"/>
                </a:lnTo>
                <a:lnTo>
                  <a:pt x="3380" y="2094"/>
                </a:lnTo>
                <a:lnTo>
                  <a:pt x="3384" y="2086"/>
                </a:lnTo>
                <a:lnTo>
                  <a:pt x="3384" y="2076"/>
                </a:lnTo>
                <a:lnTo>
                  <a:pt x="3384" y="44"/>
                </a:lnTo>
                <a:lnTo>
                  <a:pt x="3384" y="44"/>
                </a:lnTo>
                <a:lnTo>
                  <a:pt x="3384" y="34"/>
                </a:lnTo>
                <a:lnTo>
                  <a:pt x="3380" y="26"/>
                </a:lnTo>
                <a:lnTo>
                  <a:pt x="3376" y="20"/>
                </a:lnTo>
                <a:lnTo>
                  <a:pt x="3372" y="12"/>
                </a:lnTo>
                <a:lnTo>
                  <a:pt x="3364" y="8"/>
                </a:lnTo>
                <a:lnTo>
                  <a:pt x="3358" y="4"/>
                </a:lnTo>
                <a:lnTo>
                  <a:pt x="3350" y="0"/>
                </a:lnTo>
                <a:lnTo>
                  <a:pt x="3340" y="0"/>
                </a:lnTo>
                <a:lnTo>
                  <a:pt x="3340" y="0"/>
                </a:lnTo>
                <a:close/>
              </a:path>
            </a:pathLst>
          </a:custGeom>
          <a:ln>
            <a:solidFill>
              <a:schemeClr val="accent1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38" name="Title 1"/>
          <p:cNvSpPr>
            <a:spLocks noGrp="1"/>
          </p:cNvSpPr>
          <p:nvPr>
            <p:ph type="title"/>
          </p:nvPr>
        </p:nvSpPr>
        <p:spPr>
          <a:xfrm>
            <a:off x="1357089" y="2435957"/>
            <a:ext cx="4382521" cy="2007789"/>
          </a:xfrm>
        </p:spPr>
        <p:txBody>
          <a:bodyPr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6"/>
          </p:nvPr>
        </p:nvSpPr>
        <p:spPr>
          <a:xfrm>
            <a:off x="6156000" y="2286000"/>
            <a:ext cx="4880300" cy="2295525"/>
          </a:xfrm>
        </p:spPr>
        <p:txBody>
          <a:bodyPr anchor="t"/>
          <a:lstStyle>
            <a:lvl1pPr marL="0" indent="0">
              <a:buFontTx/>
              <a:buNone/>
              <a:defRPr/>
            </a:lvl1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F54567-0DE4-3F47-BF90-CB84690072F9}" type="datetimeFigureOut">
              <a:rPr lang="en-US" dirty="0"/>
              <a:pPr/>
              <a:t>4/30/2020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 bwMode="auto">
          <a:xfrm>
            <a:off x="0" y="0"/>
            <a:ext cx="12192000" cy="2185988"/>
          </a:xfrm>
          <a:custGeom>
            <a:avLst/>
            <a:gdLst/>
            <a:ahLst/>
            <a:cxnLst/>
            <a:rect l="0" t="0" r="r" b="b"/>
            <a:pathLst>
              <a:path w="5760" h="1377">
                <a:moveTo>
                  <a:pt x="5760" y="0"/>
                </a:moveTo>
                <a:lnTo>
                  <a:pt x="0" y="0"/>
                </a:lnTo>
                <a:lnTo>
                  <a:pt x="0" y="1189"/>
                </a:lnTo>
                <a:lnTo>
                  <a:pt x="943" y="1189"/>
                </a:lnTo>
                <a:lnTo>
                  <a:pt x="1123" y="1369"/>
                </a:lnTo>
                <a:lnTo>
                  <a:pt x="1123" y="1369"/>
                </a:lnTo>
                <a:lnTo>
                  <a:pt x="1127" y="1371"/>
                </a:lnTo>
                <a:lnTo>
                  <a:pt x="1133" y="1374"/>
                </a:lnTo>
                <a:lnTo>
                  <a:pt x="1139" y="1377"/>
                </a:lnTo>
                <a:lnTo>
                  <a:pt x="1144" y="1377"/>
                </a:lnTo>
                <a:lnTo>
                  <a:pt x="1150" y="1377"/>
                </a:lnTo>
                <a:lnTo>
                  <a:pt x="1155" y="1374"/>
                </a:lnTo>
                <a:lnTo>
                  <a:pt x="1161" y="1371"/>
                </a:lnTo>
                <a:lnTo>
                  <a:pt x="1165" y="1369"/>
                </a:lnTo>
                <a:lnTo>
                  <a:pt x="1345" y="1189"/>
                </a:lnTo>
                <a:lnTo>
                  <a:pt x="5760" y="1189"/>
                </a:lnTo>
                <a:lnTo>
                  <a:pt x="5760" y="0"/>
                </a:lnTo>
                <a:close/>
              </a:path>
            </a:pathLst>
          </a:custGeom>
          <a:ln/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C52C72-DE31-F449-A4ED-4C594FD91407}" type="datetimeFigureOut">
              <a:rPr lang="en-US" dirty="0"/>
              <a:pPr/>
              <a:t>4/30/2020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6"/>
          <p:cNvSpPr>
            <a:spLocks noChangeAspect="1"/>
          </p:cNvSpPr>
          <p:nvPr/>
        </p:nvSpPr>
        <p:spPr bwMode="auto">
          <a:xfrm>
            <a:off x="7669651" y="446089"/>
            <a:ext cx="4522349" cy="5414962"/>
          </a:xfrm>
          <a:custGeom>
            <a:avLst/>
            <a:gdLst/>
            <a:ahLst/>
            <a:cxnLst/>
            <a:rect l="0" t="0" r="r" b="b"/>
            <a:pathLst>
              <a:path w="2879" h="4320">
                <a:moveTo>
                  <a:pt x="183" y="0"/>
                </a:moveTo>
                <a:lnTo>
                  <a:pt x="183" y="1197"/>
                </a:lnTo>
                <a:lnTo>
                  <a:pt x="8" y="1372"/>
                </a:lnTo>
                <a:lnTo>
                  <a:pt x="8" y="1372"/>
                </a:lnTo>
                <a:lnTo>
                  <a:pt x="6" y="1376"/>
                </a:lnTo>
                <a:lnTo>
                  <a:pt x="3" y="1382"/>
                </a:lnTo>
                <a:lnTo>
                  <a:pt x="0" y="1387"/>
                </a:lnTo>
                <a:lnTo>
                  <a:pt x="0" y="1393"/>
                </a:lnTo>
                <a:lnTo>
                  <a:pt x="0" y="1399"/>
                </a:lnTo>
                <a:lnTo>
                  <a:pt x="3" y="1404"/>
                </a:lnTo>
                <a:lnTo>
                  <a:pt x="6" y="1410"/>
                </a:lnTo>
                <a:lnTo>
                  <a:pt x="8" y="1414"/>
                </a:lnTo>
                <a:lnTo>
                  <a:pt x="183" y="1589"/>
                </a:lnTo>
                <a:lnTo>
                  <a:pt x="183" y="4320"/>
                </a:lnTo>
                <a:lnTo>
                  <a:pt x="2879" y="4320"/>
                </a:lnTo>
                <a:lnTo>
                  <a:pt x="2879" y="0"/>
                </a:lnTo>
                <a:lnTo>
                  <a:pt x="183" y="0"/>
                </a:lnTo>
                <a:close/>
              </a:path>
            </a:pathLst>
          </a:custGeom>
          <a:ln/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183540" y="586171"/>
            <a:ext cx="2494791" cy="51347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10001" y="446089"/>
            <a:ext cx="6611540" cy="5414962"/>
          </a:xfrm>
        </p:spPr>
        <p:txBody>
          <a:bodyPr vert="eaVert" anchor="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62726E-379B-B349-9EED-81ED093FA806}" type="datetimeFigureOut">
              <a:rPr lang="en-US" dirty="0"/>
              <a:pPr/>
              <a:t>4/30/2020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10000" y="447188"/>
            <a:ext cx="10571998" cy="970450"/>
          </a:xfrm>
          <a:prstGeom prst="rect">
            <a:avLst/>
          </a:prstGeom>
          <a:effectLst>
            <a:outerShdw blurRad="50800" dir="14400000">
              <a:srgbClr val="000000">
                <a:alpha val="60000"/>
              </a:srgbClr>
            </a:outerShdw>
          </a:effectLst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10000" y="2184401"/>
            <a:ext cx="10563285" cy="3674397"/>
          </a:xfrm>
          <a:prstGeom prst="rect">
            <a:avLst/>
          </a:prstGeom>
          <a:effectLst>
            <a:outerShdw blurRad="50800" dir="14400000">
              <a:srgbClr val="000000">
                <a:alpha val="40000"/>
              </a:srgbClr>
            </a:outerShdw>
          </a:effectLst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1514" y="6041362"/>
            <a:ext cx="8644320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9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334626" y="6041362"/>
            <a:ext cx="1343706" cy="3651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900">
                <a:solidFill>
                  <a:schemeClr val="tx1"/>
                </a:solidFill>
              </a:defRPr>
            </a:lvl1pPr>
          </a:lstStyle>
          <a:p>
            <a:fld id="{09B482E8-6E0E-1B4F-B1FD-C69DB9E858D9}" type="datetimeFigureOut">
              <a:rPr lang="en-US" dirty="0"/>
              <a:pPr/>
              <a:t>4/30/2020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678331" y="5915888"/>
            <a:ext cx="1062155" cy="490599"/>
          </a:xfrm>
          <a:prstGeom prst="rect">
            <a:avLst/>
          </a:prstGeom>
        </p:spPr>
        <p:txBody>
          <a:bodyPr vert="horz" lIns="91440" tIns="45720" rIns="91440" bIns="10800" rtlCol="0" anchor="b"/>
          <a:lstStyle>
            <a:lvl1pPr algn="r">
              <a:defRPr sz="20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3" r:id="rId9"/>
    <p:sldLayoutId id="2147483657" r:id="rId10"/>
    <p:sldLayoutId id="2147483666" r:id="rId11"/>
    <p:sldLayoutId id="2147483661" r:id="rId12"/>
    <p:sldLayoutId id="2147483658" r:id="rId13"/>
    <p:sldLayoutId id="2147483659" r:id="rId14"/>
  </p:sldLayoutIdLst>
  <p:hf sldNum="0" hdr="0" ftr="0" dt="0"/>
  <p:txStyles>
    <p:titleStyle>
      <a:lvl1pPr algn="l" defTabSz="457200" rtl="0" eaLnBrk="1" latinLnBrk="0" hangingPunct="1">
        <a:spcBef>
          <a:spcPct val="0"/>
        </a:spcBef>
        <a:buNone/>
        <a:defRPr sz="4000" b="1" kern="1200">
          <a:solidFill>
            <a:srgbClr val="FEFEFE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5pPr>
      <a:lvl6pPr marL="24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6pPr>
      <a:lvl7pPr marL="28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8pPr>
      <a:lvl9pPr marL="3600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Font typeface="Wingdings 2" charset="2"/>
        <a:buChar char=""/>
        <a:defRPr sz="1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	Electronic communication and netiquette</a:t>
            </a:r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5670501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Start developing your electronic communication at school</a:t>
            </a:r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en-GB" sz="8800" dirty="0"/>
              <a:t>CHECK YOUR EMAILS… EVERYDAY!</a:t>
            </a:r>
          </a:p>
        </p:txBody>
      </p:sp>
    </p:spTree>
    <p:extLst>
      <p:ext uri="{BB962C8B-B14F-4D97-AF65-F5344CB8AC3E}">
        <p14:creationId xmlns:p14="http://schemas.microsoft.com/office/powerpoint/2010/main" val="388783941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br>
              <a:rPr lang="en-GB" sz="4800" dirty="0"/>
            </a:br>
            <a:r>
              <a:rPr lang="en-GB" sz="4800" dirty="0"/>
              <a:t>Start developing your electronic communication at school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01700" y="1841501"/>
            <a:ext cx="5102885" cy="4019550"/>
          </a:xfrm>
        </p:spPr>
        <p:txBody>
          <a:bodyPr>
            <a:normAutofit lnSpcReduction="10000"/>
          </a:bodyPr>
          <a:lstStyle/>
          <a:p>
            <a:pPr>
              <a:buFont typeface="Wingdings" panose="05000000000000000000" pitchFamily="2" charset="2"/>
              <a:buChar char="Ø"/>
            </a:pPr>
            <a:endParaRPr lang="en-GB" sz="2400" dirty="0"/>
          </a:p>
          <a:p>
            <a:pPr>
              <a:buFont typeface="Wingdings" panose="05000000000000000000" pitchFamily="2" charset="2"/>
              <a:buChar char="Ø"/>
            </a:pPr>
            <a:r>
              <a:rPr lang="en-GB" sz="2400" dirty="0"/>
              <a:t>Always use a term of address: 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400" b="1" dirty="0">
                <a:solidFill>
                  <a:schemeClr val="accent3">
                    <a:lumMod val="75000"/>
                  </a:schemeClr>
                </a:solidFill>
              </a:rPr>
              <a:t>ALWAYS include a message with an attachment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400" dirty="0"/>
              <a:t>Re-read any email, before you send it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400" dirty="0"/>
              <a:t>Sign off any email properly</a:t>
            </a:r>
          </a:p>
          <a:p>
            <a:pPr>
              <a:buFont typeface="Wingdings" panose="05000000000000000000" pitchFamily="2" charset="2"/>
              <a:buChar char="Ø"/>
            </a:pPr>
            <a:r>
              <a:rPr lang="en-GB" sz="2400" dirty="0"/>
              <a:t>If in doubt, more formal is better!</a:t>
            </a:r>
          </a:p>
          <a:p>
            <a:pPr>
              <a:buFont typeface="Wingdings" panose="05000000000000000000" pitchFamily="2" charset="2"/>
              <a:buChar char="Ø"/>
            </a:pPr>
            <a:endParaRPr lang="en-GB" sz="2400" dirty="0"/>
          </a:p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r>
              <a:rPr lang="en-GB" sz="4000" b="1" dirty="0">
                <a:solidFill>
                  <a:srgbClr val="FFC000"/>
                </a:solidFill>
              </a:rPr>
              <a:t>Golden rules for School </a:t>
            </a:r>
            <a:r>
              <a:rPr lang="en-GB" sz="4000" b="1">
                <a:solidFill>
                  <a:srgbClr val="FFC000"/>
                </a:solidFill>
              </a:rPr>
              <a:t>and work Netiquette</a:t>
            </a:r>
            <a:endParaRPr lang="en-GB" sz="4000" b="1" dirty="0">
              <a:solidFill>
                <a:srgbClr val="FFC000"/>
              </a:solidFill>
            </a:endParaRPr>
          </a:p>
          <a:p>
            <a:endParaRPr lang="en-GB" sz="4000" b="1" dirty="0">
              <a:solidFill>
                <a:srgbClr val="FFC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1563505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/>
              <a:t>Remember any electronic communication is a permanent record: think about how you refer to other individuals in your emails</a:t>
            </a:r>
          </a:p>
        </p:txBody>
      </p:sp>
      <p:sp>
        <p:nvSpPr>
          <p:cNvPr id="6" name="Subtitle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09371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FACT: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4400" dirty="0"/>
              <a:t>LEARNING TO COMMUNICATE EFFECTIVELY BY EMAIL AND ELECTRONIC SOURCES WILL BE A KEY SKILL IN </a:t>
            </a:r>
            <a:r>
              <a:rPr lang="en-GB" sz="4400" dirty="0">
                <a:solidFill>
                  <a:schemeClr val="accent3">
                    <a:lumMod val="75000"/>
                  </a:schemeClr>
                </a:solidFill>
              </a:rPr>
              <a:t>WHATEVER CAREER YOU CHOOSE</a:t>
            </a:r>
          </a:p>
        </p:txBody>
      </p:sp>
    </p:spTree>
    <p:extLst>
      <p:ext uri="{BB962C8B-B14F-4D97-AF65-F5344CB8AC3E}">
        <p14:creationId xmlns:p14="http://schemas.microsoft.com/office/powerpoint/2010/main" val="27224250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FOR EXAMPLE…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3600" dirty="0"/>
              <a:t>the number of consumer and business emails sent per day in 2018 at more than 281 billion. </a:t>
            </a:r>
          </a:p>
        </p:txBody>
      </p:sp>
    </p:spTree>
    <p:extLst>
      <p:ext uri="{BB962C8B-B14F-4D97-AF65-F5344CB8AC3E}">
        <p14:creationId xmlns:p14="http://schemas.microsoft.com/office/powerpoint/2010/main" val="335368128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average office employee receives 121 emails and sends out 40…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>
          <a:xfrm>
            <a:off x="814728" y="2174875"/>
            <a:ext cx="5189857" cy="3938058"/>
          </a:xfrm>
        </p:spPr>
        <p:txBody>
          <a:bodyPr/>
          <a:lstStyle/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2"/>
          </p:nvPr>
        </p:nvSpPr>
        <p:spPr>
          <a:xfrm>
            <a:off x="389467" y="2174874"/>
            <a:ext cx="6645349" cy="3608160"/>
          </a:xfrm>
        </p:spPr>
        <p:txBody>
          <a:bodyPr>
            <a:normAutofit/>
          </a:bodyPr>
          <a:lstStyle/>
          <a:p>
            <a:r>
              <a:rPr lang="en-GB" sz="2400" dirty="0"/>
              <a:t>How are you going to</a:t>
            </a:r>
          </a:p>
          <a:p>
            <a:pPr marL="0" indent="0">
              <a:buNone/>
            </a:pPr>
            <a:r>
              <a:rPr lang="en-GB" sz="2400" dirty="0"/>
              <a:t>make yours stand out?</a:t>
            </a:r>
          </a:p>
          <a:p>
            <a:endParaRPr lang="en-GB" sz="2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1026" name="Picture 2" descr="Image result for letter at the tops of thepil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7562" y="2174874"/>
            <a:ext cx="7694438" cy="3751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9636757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Rule Number four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2800" b="1" dirty="0"/>
              <a:t>Compose that email:</a:t>
            </a:r>
          </a:p>
          <a:p>
            <a:endParaRPr lang="en-GB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6"/>
          </p:nvPr>
        </p:nvSpPr>
        <p:spPr/>
        <p:txBody>
          <a:bodyPr>
            <a:noAutofit/>
          </a:bodyPr>
          <a:lstStyle/>
          <a:p>
            <a:endParaRPr lang="en-GB" sz="2000" dirty="0"/>
          </a:p>
          <a:p>
            <a:r>
              <a:rPr lang="en-GB" sz="2000" dirty="0"/>
              <a:t>Brief introduction/ including skills</a:t>
            </a:r>
          </a:p>
          <a:p>
            <a:endParaRPr lang="en-GB" sz="2000" dirty="0"/>
          </a:p>
          <a:p>
            <a:r>
              <a:rPr lang="en-GB" sz="2000" dirty="0"/>
              <a:t>Purpose for writing: INCLUDE DATES</a:t>
            </a:r>
          </a:p>
          <a:p>
            <a:endParaRPr lang="en-GB" sz="2000" dirty="0"/>
          </a:p>
          <a:p>
            <a:r>
              <a:rPr lang="en-GB" sz="2000" dirty="0"/>
              <a:t>What you hope to gain</a:t>
            </a:r>
          </a:p>
          <a:p>
            <a:endParaRPr lang="en-GB" sz="2000" dirty="0"/>
          </a:p>
          <a:p>
            <a:r>
              <a:rPr lang="en-GB" sz="2000" dirty="0"/>
              <a:t>Contact details / attach CV</a:t>
            </a:r>
          </a:p>
          <a:p>
            <a:endParaRPr lang="en-GB" sz="2000" dirty="0"/>
          </a:p>
        </p:txBody>
      </p:sp>
    </p:spTree>
    <p:extLst>
      <p:ext uri="{BB962C8B-B14F-4D97-AF65-F5344CB8AC3E}">
        <p14:creationId xmlns:p14="http://schemas.microsoft.com/office/powerpoint/2010/main" val="217657186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973797E-3B6D-4E4C-B0F0-078F395085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6E96A77-7B22-47F9-A5C2-5610A1F1D088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293ECE1-CA50-4E6D-B6F4-CCFAE0E3D9AA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8578021-D50C-4719-8FEF-6FDE2175A8D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8423C78-74D2-4DBC-BF2D-64C1AFFA0763}"/>
              </a:ext>
            </a:extLst>
          </p:cNvPr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490571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Quotable">
  <a:themeElements>
    <a:clrScheme name="Quotable">
      <a:dk1>
        <a:sysClr val="windowText" lastClr="000000"/>
      </a:dk1>
      <a:lt1>
        <a:sysClr val="window" lastClr="FFFFFF"/>
      </a:lt1>
      <a:dk2>
        <a:srgbClr val="212121"/>
      </a:dk2>
      <a:lt2>
        <a:srgbClr val="636363"/>
      </a:lt2>
      <a:accent1>
        <a:srgbClr val="8664B0"/>
      </a:accent1>
      <a:accent2>
        <a:srgbClr val="D75BCD"/>
      </a:accent2>
      <a:accent3>
        <a:srgbClr val="E54D86"/>
      </a:accent3>
      <a:accent4>
        <a:srgbClr val="DE4547"/>
      </a:accent4>
      <a:accent5>
        <a:srgbClr val="F16E40"/>
      </a:accent5>
      <a:accent6>
        <a:srgbClr val="EB9C5A"/>
      </a:accent6>
      <a:hlink>
        <a:srgbClr val="8F8F8F"/>
      </a:hlink>
      <a:folHlink>
        <a:srgbClr val="A5A5A5"/>
      </a:folHlink>
    </a:clrScheme>
    <a:fontScheme name="Quotabl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Quotable">
      <a:fillStyleLst>
        <a:solidFill>
          <a:schemeClr val="phClr"/>
        </a:solidFill>
        <a:gradFill rotWithShape="1">
          <a:gsLst>
            <a:gs pos="0">
              <a:schemeClr val="phClr">
                <a:tint val="80000"/>
                <a:lumMod val="105000"/>
              </a:schemeClr>
            </a:gs>
            <a:gs pos="100000">
              <a:schemeClr val="phClr">
                <a:tint val="9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8000"/>
                <a:lumMod val="102000"/>
              </a:schemeClr>
              <a:schemeClr val="phClr">
                <a:shade val="98000"/>
                <a:lumMod val="98000"/>
              </a:schemeClr>
            </a:duotone>
          </a:blip>
          <a:tile tx="0" ty="0" sx="100000" sy="100000" flip="none" algn="tl"/>
        </a:blipFill>
      </a:fillStyleLst>
      <a:lnStyleLst>
        <a:ln w="9525" cap="rnd" cmpd="sng" algn="ctr">
          <a:solidFill>
            <a:schemeClr val="phClr"/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innerShdw blurRad="63500" dist="25400" dir="13500000">
              <a:srgbClr val="000000">
                <a:alpha val="75000"/>
              </a:srgbClr>
            </a:inn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</a:schemeClr>
            </a:gs>
            <a:gs pos="100000">
              <a:schemeClr val="phClr">
                <a:tint val="84000"/>
                <a:shade val="84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90000"/>
                <a:satMod val="120000"/>
                <a:lumMod val="90000"/>
              </a:schemeClr>
            </a:gs>
            <a:gs pos="100000">
              <a:schemeClr val="phClr"/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Quotable" id="{39EC5628-30ED-4578-ACD8-9820EDB8E15A}" vid="{7AF46513-5B0D-4B03-9323-32F3F0BFC9D6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TM03457503[[fn=Quotable]]</Template>
  <TotalTime>40</TotalTime>
  <Words>182</Words>
  <Application>Microsoft Office PowerPoint</Application>
  <PresentationFormat>Widescreen</PresentationFormat>
  <Paragraphs>33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Century Gothic</vt:lpstr>
      <vt:lpstr>Wingdings</vt:lpstr>
      <vt:lpstr>Wingdings 2</vt:lpstr>
      <vt:lpstr>Quotable</vt:lpstr>
      <vt:lpstr> Electronic communication and netiquette</vt:lpstr>
      <vt:lpstr>Start developing your electronic communication at school</vt:lpstr>
      <vt:lpstr> Start developing your electronic communication at school</vt:lpstr>
      <vt:lpstr>Remember any electronic communication is a permanent record: think about how you refer to other individuals in your emails</vt:lpstr>
      <vt:lpstr>FACT:</vt:lpstr>
      <vt:lpstr>FOR EXAMPLE…</vt:lpstr>
      <vt:lpstr>The average office employee receives 121 emails and sends out 40…</vt:lpstr>
      <vt:lpstr>Rule Number four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Writing to apply for work experience and netiquette</dc:title>
  <dc:creator>Lauren Marks</dc:creator>
  <cp:lastModifiedBy>Olga Dermott-Bond</cp:lastModifiedBy>
  <cp:revision>8</cp:revision>
  <dcterms:created xsi:type="dcterms:W3CDTF">2019-02-06T09:03:26Z</dcterms:created>
  <dcterms:modified xsi:type="dcterms:W3CDTF">2020-04-30T07:49:01Z</dcterms:modified>
</cp:coreProperties>
</file>