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media/image1.jpeg" ContentType="image/jpeg"/>
  <Override PartName="/ppt/media/image2.jpeg" ContentType="image/jpeg"/>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Lst>
  <p:sldSz cx="24384000" cy="13716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ctr" defTabSz="2438400" rtl="0" fontAlgn="auto" latinLnBrk="0" hangingPunct="0">
      <a:lnSpc>
        <a:spcPct val="90000"/>
      </a:lnSpc>
      <a:spcBef>
        <a:spcPts val="0"/>
      </a:spcBef>
      <a:spcAft>
        <a:spcPts val="0"/>
      </a:spcAft>
      <a:buClrTx/>
      <a:buSzTx/>
      <a:buFontTx/>
      <a:buNone/>
      <a:tabLst/>
      <a:defRPr b="0" baseline="0" cap="none" i="0" spc="0" strike="noStrike" sz="2400" u="none" kumimoji="0" normalizeH="0">
        <a:ln>
          <a:noFill/>
        </a:ln>
        <a:solidFill>
          <a:srgbClr val="000000"/>
        </a:solidFill>
        <a:effectLst/>
        <a:uFillTx/>
        <a:latin typeface="Canela Text Regular"/>
        <a:ea typeface="Canela Text Regular"/>
        <a:cs typeface="Canela Text Regular"/>
        <a:sym typeface="Canela Text Regular"/>
      </a:defRPr>
    </a:lvl1pPr>
    <a:lvl2pPr marL="0" marR="0" indent="457200" algn="ctr" defTabSz="2438400" rtl="0" fontAlgn="auto" latinLnBrk="0" hangingPunct="0">
      <a:lnSpc>
        <a:spcPct val="90000"/>
      </a:lnSpc>
      <a:spcBef>
        <a:spcPts val="0"/>
      </a:spcBef>
      <a:spcAft>
        <a:spcPts val="0"/>
      </a:spcAft>
      <a:buClrTx/>
      <a:buSzTx/>
      <a:buFontTx/>
      <a:buNone/>
      <a:tabLst/>
      <a:defRPr b="0" baseline="0" cap="none" i="0" spc="0" strike="noStrike" sz="2400" u="none" kumimoji="0" normalizeH="0">
        <a:ln>
          <a:noFill/>
        </a:ln>
        <a:solidFill>
          <a:srgbClr val="000000"/>
        </a:solidFill>
        <a:effectLst/>
        <a:uFillTx/>
        <a:latin typeface="Canela Text Regular"/>
        <a:ea typeface="Canela Text Regular"/>
        <a:cs typeface="Canela Text Regular"/>
        <a:sym typeface="Canela Text Regular"/>
      </a:defRPr>
    </a:lvl2pPr>
    <a:lvl3pPr marL="0" marR="0" indent="914400" algn="ctr" defTabSz="2438400" rtl="0" fontAlgn="auto" latinLnBrk="0" hangingPunct="0">
      <a:lnSpc>
        <a:spcPct val="90000"/>
      </a:lnSpc>
      <a:spcBef>
        <a:spcPts val="0"/>
      </a:spcBef>
      <a:spcAft>
        <a:spcPts val="0"/>
      </a:spcAft>
      <a:buClrTx/>
      <a:buSzTx/>
      <a:buFontTx/>
      <a:buNone/>
      <a:tabLst/>
      <a:defRPr b="0" baseline="0" cap="none" i="0" spc="0" strike="noStrike" sz="2400" u="none" kumimoji="0" normalizeH="0">
        <a:ln>
          <a:noFill/>
        </a:ln>
        <a:solidFill>
          <a:srgbClr val="000000"/>
        </a:solidFill>
        <a:effectLst/>
        <a:uFillTx/>
        <a:latin typeface="Canela Text Regular"/>
        <a:ea typeface="Canela Text Regular"/>
        <a:cs typeface="Canela Text Regular"/>
        <a:sym typeface="Canela Text Regular"/>
      </a:defRPr>
    </a:lvl3pPr>
    <a:lvl4pPr marL="0" marR="0" indent="1371600" algn="ctr" defTabSz="2438400" rtl="0" fontAlgn="auto" latinLnBrk="0" hangingPunct="0">
      <a:lnSpc>
        <a:spcPct val="90000"/>
      </a:lnSpc>
      <a:spcBef>
        <a:spcPts val="0"/>
      </a:spcBef>
      <a:spcAft>
        <a:spcPts val="0"/>
      </a:spcAft>
      <a:buClrTx/>
      <a:buSzTx/>
      <a:buFontTx/>
      <a:buNone/>
      <a:tabLst/>
      <a:defRPr b="0" baseline="0" cap="none" i="0" spc="0" strike="noStrike" sz="2400" u="none" kumimoji="0" normalizeH="0">
        <a:ln>
          <a:noFill/>
        </a:ln>
        <a:solidFill>
          <a:srgbClr val="000000"/>
        </a:solidFill>
        <a:effectLst/>
        <a:uFillTx/>
        <a:latin typeface="Canela Text Regular"/>
        <a:ea typeface="Canela Text Regular"/>
        <a:cs typeface="Canela Text Regular"/>
        <a:sym typeface="Canela Text Regular"/>
      </a:defRPr>
    </a:lvl4pPr>
    <a:lvl5pPr marL="0" marR="0" indent="1828800" algn="ctr" defTabSz="2438400" rtl="0" fontAlgn="auto" latinLnBrk="0" hangingPunct="0">
      <a:lnSpc>
        <a:spcPct val="90000"/>
      </a:lnSpc>
      <a:spcBef>
        <a:spcPts val="0"/>
      </a:spcBef>
      <a:spcAft>
        <a:spcPts val="0"/>
      </a:spcAft>
      <a:buClrTx/>
      <a:buSzTx/>
      <a:buFontTx/>
      <a:buNone/>
      <a:tabLst/>
      <a:defRPr b="0" baseline="0" cap="none" i="0" spc="0" strike="noStrike" sz="2400" u="none" kumimoji="0" normalizeH="0">
        <a:ln>
          <a:noFill/>
        </a:ln>
        <a:solidFill>
          <a:srgbClr val="000000"/>
        </a:solidFill>
        <a:effectLst/>
        <a:uFillTx/>
        <a:latin typeface="Canela Text Regular"/>
        <a:ea typeface="Canela Text Regular"/>
        <a:cs typeface="Canela Text Regular"/>
        <a:sym typeface="Canela Text Regular"/>
      </a:defRPr>
    </a:lvl5pPr>
    <a:lvl6pPr marL="0" marR="0" indent="2286000" algn="ctr" defTabSz="2438400" rtl="0" fontAlgn="auto" latinLnBrk="0" hangingPunct="0">
      <a:lnSpc>
        <a:spcPct val="90000"/>
      </a:lnSpc>
      <a:spcBef>
        <a:spcPts val="0"/>
      </a:spcBef>
      <a:spcAft>
        <a:spcPts val="0"/>
      </a:spcAft>
      <a:buClrTx/>
      <a:buSzTx/>
      <a:buFontTx/>
      <a:buNone/>
      <a:tabLst/>
      <a:defRPr b="0" baseline="0" cap="none" i="0" spc="0" strike="noStrike" sz="2400" u="none" kumimoji="0" normalizeH="0">
        <a:ln>
          <a:noFill/>
        </a:ln>
        <a:solidFill>
          <a:srgbClr val="000000"/>
        </a:solidFill>
        <a:effectLst/>
        <a:uFillTx/>
        <a:latin typeface="Canela Text Regular"/>
        <a:ea typeface="Canela Text Regular"/>
        <a:cs typeface="Canela Text Regular"/>
        <a:sym typeface="Canela Text Regular"/>
      </a:defRPr>
    </a:lvl6pPr>
    <a:lvl7pPr marL="0" marR="0" indent="2743200" algn="ctr" defTabSz="2438400" rtl="0" fontAlgn="auto" latinLnBrk="0" hangingPunct="0">
      <a:lnSpc>
        <a:spcPct val="90000"/>
      </a:lnSpc>
      <a:spcBef>
        <a:spcPts val="0"/>
      </a:spcBef>
      <a:spcAft>
        <a:spcPts val="0"/>
      </a:spcAft>
      <a:buClrTx/>
      <a:buSzTx/>
      <a:buFontTx/>
      <a:buNone/>
      <a:tabLst/>
      <a:defRPr b="0" baseline="0" cap="none" i="0" spc="0" strike="noStrike" sz="2400" u="none" kumimoji="0" normalizeH="0">
        <a:ln>
          <a:noFill/>
        </a:ln>
        <a:solidFill>
          <a:srgbClr val="000000"/>
        </a:solidFill>
        <a:effectLst/>
        <a:uFillTx/>
        <a:latin typeface="Canela Text Regular"/>
        <a:ea typeface="Canela Text Regular"/>
        <a:cs typeface="Canela Text Regular"/>
        <a:sym typeface="Canela Text Regular"/>
      </a:defRPr>
    </a:lvl7pPr>
    <a:lvl8pPr marL="0" marR="0" indent="3200400" algn="ctr" defTabSz="2438400" rtl="0" fontAlgn="auto" latinLnBrk="0" hangingPunct="0">
      <a:lnSpc>
        <a:spcPct val="90000"/>
      </a:lnSpc>
      <a:spcBef>
        <a:spcPts val="0"/>
      </a:spcBef>
      <a:spcAft>
        <a:spcPts val="0"/>
      </a:spcAft>
      <a:buClrTx/>
      <a:buSzTx/>
      <a:buFontTx/>
      <a:buNone/>
      <a:tabLst/>
      <a:defRPr b="0" baseline="0" cap="none" i="0" spc="0" strike="noStrike" sz="2400" u="none" kumimoji="0" normalizeH="0">
        <a:ln>
          <a:noFill/>
        </a:ln>
        <a:solidFill>
          <a:srgbClr val="000000"/>
        </a:solidFill>
        <a:effectLst/>
        <a:uFillTx/>
        <a:latin typeface="Canela Text Regular"/>
        <a:ea typeface="Canela Text Regular"/>
        <a:cs typeface="Canela Text Regular"/>
        <a:sym typeface="Canela Text Regular"/>
      </a:defRPr>
    </a:lvl8pPr>
    <a:lvl9pPr marL="0" marR="0" indent="3657600" algn="ctr" defTabSz="2438400" rtl="0" fontAlgn="auto" latinLnBrk="0" hangingPunct="0">
      <a:lnSpc>
        <a:spcPct val="90000"/>
      </a:lnSpc>
      <a:spcBef>
        <a:spcPts val="0"/>
      </a:spcBef>
      <a:spcAft>
        <a:spcPts val="0"/>
      </a:spcAft>
      <a:buClrTx/>
      <a:buSzTx/>
      <a:buFontTx/>
      <a:buNone/>
      <a:tabLst/>
      <a:defRPr b="0" baseline="0" cap="none" i="0" spc="0" strike="noStrike" sz="2400" u="none" kumimoji="0" normalizeH="0">
        <a:ln>
          <a:noFill/>
        </a:ln>
        <a:solidFill>
          <a:srgbClr val="000000"/>
        </a:solidFill>
        <a:effectLst/>
        <a:uFillTx/>
        <a:latin typeface="Canela Text Regular"/>
        <a:ea typeface="Canela Text Regular"/>
        <a:cs typeface="Canela Text Regular"/>
        <a:sym typeface="Canela Text Regular"/>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
          <a:latin typeface="Graphik"/>
          <a:ea typeface="Graphik"/>
          <a:cs typeface="Graphik"/>
        </a:font>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wholeTbl>
    <a:band2H>
      <a:tcTxStyle b="def" i="def"/>
      <a:tcStyle>
        <a:tcBdr/>
        <a:fill>
          <a:solidFill>
            <a:srgbClr val="E3E5E8"/>
          </a:solidFill>
        </a:fill>
      </a:tcStyle>
    </a:band2H>
    <a:firstCol>
      <a:tcTxStyle b="on" i="off">
        <a:font>
          <a:latin typeface="Graphik Semibold"/>
          <a:ea typeface="Graphik Semibold"/>
          <a:cs typeface="Graphik Semibold"/>
        </a:font>
        <a:srgbClr val="000000"/>
      </a:tcTxStyle>
      <a:tcStyle>
        <a:tcBdr>
          <a:left>
            <a:ln w="12700" cap="flat">
              <a:solidFill>
                <a:srgbClr val="000000"/>
              </a:solidFill>
              <a:prstDash val="solid"/>
              <a:miter lim="400000"/>
            </a:ln>
          </a:left>
          <a:right>
            <a:ln w="381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firstCol>
    <a:lastRow>
      <a:tcTxStyle b="on" i="off">
        <a:font>
          <a:latin typeface="Graphik Semibold"/>
          <a:ea typeface="Graphik Semibold"/>
          <a:cs typeface="Graphik Semibold"/>
        </a:font>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381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lastRow>
    <a:firstRow>
      <a:tcTxStyle b="on" i="off">
        <a:font>
          <a:latin typeface="Graphik Semibold"/>
          <a:ea typeface="Graphik Semibold"/>
          <a:cs typeface="Graphik Semibold"/>
        </a:font>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381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firstRow>
  </a:tblStyle>
  <a:tblStyle styleId="{C7B018BB-80A7-4F77-B60F-C8B233D01FF8}" styleName="">
    <a:tblBg/>
    <a:wholeTbl>
      <a:tcTxStyle b="off" i="off">
        <a:font>
          <a:latin typeface="Graphik"/>
          <a:ea typeface="Graphik"/>
          <a:cs typeface="Graphik"/>
        </a:font>
        <a:srgbClr val="000000"/>
      </a:tcTxStyle>
      <a:tcStyle>
        <a:tcBdr>
          <a:left>
            <a:ln w="12700" cap="flat">
              <a:solidFill>
                <a:srgbClr val="536773"/>
              </a:solidFill>
              <a:prstDash val="solid"/>
              <a:miter lim="400000"/>
            </a:ln>
          </a:left>
          <a:right>
            <a:ln w="12700" cap="flat">
              <a:solidFill>
                <a:srgbClr val="536773"/>
              </a:solidFill>
              <a:prstDash val="solid"/>
              <a:miter lim="400000"/>
            </a:ln>
          </a:right>
          <a:top>
            <a:ln w="12700" cap="flat">
              <a:solidFill>
                <a:srgbClr val="536773"/>
              </a:solidFill>
              <a:prstDash val="solid"/>
              <a:miter lim="400000"/>
            </a:ln>
          </a:top>
          <a:bottom>
            <a:ln w="12700" cap="flat">
              <a:solidFill>
                <a:srgbClr val="536773"/>
              </a:solidFill>
              <a:prstDash val="solid"/>
              <a:miter lim="400000"/>
            </a:ln>
          </a:bottom>
          <a:insideH>
            <a:ln w="12700" cap="flat">
              <a:solidFill>
                <a:srgbClr val="536773"/>
              </a:solidFill>
              <a:prstDash val="solid"/>
              <a:miter lim="400000"/>
            </a:ln>
          </a:insideH>
          <a:insideV>
            <a:ln w="12700" cap="flat">
              <a:solidFill>
                <a:srgbClr val="536773"/>
              </a:solidFill>
              <a:prstDash val="solid"/>
              <a:miter lim="400000"/>
            </a:ln>
          </a:insideV>
        </a:tcBdr>
        <a:fill>
          <a:noFill/>
        </a:fill>
      </a:tcStyle>
    </a:wholeTbl>
    <a:band2H>
      <a:tcTxStyle b="def" i="def"/>
      <a:tcStyle>
        <a:tcBdr/>
        <a:fill>
          <a:solidFill>
            <a:srgbClr val="E3E5E8"/>
          </a:solidFill>
        </a:fill>
      </a:tcStyle>
    </a:band2H>
    <a:firstCol>
      <a:tcTxStyle b="on" i="off">
        <a:font>
          <a:latin typeface="Graphik Semibold"/>
          <a:ea typeface="Graphik Semibold"/>
          <a:cs typeface="Graphik Semibold"/>
        </a:font>
        <a:srgbClr val="000000"/>
      </a:tcTxStyle>
      <a:tcStyle>
        <a:tcBdr>
          <a:left>
            <a:ln w="12700" cap="flat">
              <a:solidFill>
                <a:srgbClr val="000000"/>
              </a:solidFill>
              <a:prstDash val="solid"/>
              <a:miter lim="400000"/>
            </a:ln>
          </a:left>
          <a:right>
            <a:ln w="25400" cap="flat">
              <a:solidFill>
                <a:srgbClr val="000000"/>
              </a:solidFill>
              <a:prstDash val="solid"/>
              <a:miter lim="400000"/>
            </a:ln>
          </a:right>
          <a:top>
            <a:ln w="12700" cap="flat">
              <a:solidFill>
                <a:srgbClr val="536773"/>
              </a:solidFill>
              <a:prstDash val="solid"/>
              <a:miter lim="400000"/>
            </a:ln>
          </a:top>
          <a:bottom>
            <a:ln w="12700" cap="flat">
              <a:solidFill>
                <a:srgbClr val="536773"/>
              </a:solidFill>
              <a:prstDash val="solid"/>
              <a:miter lim="400000"/>
            </a:ln>
          </a:bottom>
          <a:insideH>
            <a:ln w="12700" cap="flat">
              <a:solidFill>
                <a:srgbClr val="536773"/>
              </a:solidFill>
              <a:prstDash val="solid"/>
              <a:miter lim="400000"/>
            </a:ln>
          </a:insideH>
          <a:insideV>
            <a:ln w="12700" cap="flat">
              <a:solidFill>
                <a:srgbClr val="536773"/>
              </a:solidFill>
              <a:prstDash val="solid"/>
              <a:miter lim="400000"/>
            </a:ln>
          </a:insideV>
        </a:tcBdr>
        <a:fill>
          <a:noFill/>
        </a:fill>
      </a:tcStyle>
    </a:firstCol>
    <a:lastRow>
      <a:tcTxStyle b="off" i="off">
        <a:font>
          <a:latin typeface="Graphik"/>
          <a:ea typeface="Graphik"/>
          <a:cs typeface="Graphik"/>
        </a:font>
        <a:srgbClr val="000000"/>
      </a:tcTxStyle>
      <a:tcStyle>
        <a:tcBdr>
          <a:left>
            <a:ln w="12700" cap="flat">
              <a:solidFill>
                <a:srgbClr val="536773"/>
              </a:solidFill>
              <a:prstDash val="solid"/>
              <a:miter lim="400000"/>
            </a:ln>
          </a:left>
          <a:right>
            <a:ln w="12700" cap="flat">
              <a:solidFill>
                <a:srgbClr val="536773"/>
              </a:solidFill>
              <a:prstDash val="solid"/>
              <a:miter lim="400000"/>
            </a:ln>
          </a:right>
          <a:top>
            <a:ln w="38100" cap="flat">
              <a:solidFill>
                <a:srgbClr val="000000"/>
              </a:solidFill>
              <a:prstDash val="solid"/>
              <a:miter lim="400000"/>
            </a:ln>
          </a:top>
          <a:bottom>
            <a:ln w="12700" cap="flat">
              <a:solidFill>
                <a:srgbClr val="000000"/>
              </a:solidFill>
              <a:prstDash val="solid"/>
              <a:miter lim="400000"/>
            </a:ln>
          </a:bottom>
          <a:insideH>
            <a:ln w="12700" cap="flat">
              <a:solidFill>
                <a:srgbClr val="536773"/>
              </a:solidFill>
              <a:prstDash val="solid"/>
              <a:miter lim="400000"/>
            </a:ln>
          </a:insideH>
          <a:insideV>
            <a:ln w="12700" cap="flat">
              <a:solidFill>
                <a:srgbClr val="536773"/>
              </a:solidFill>
              <a:prstDash val="solid"/>
              <a:miter lim="400000"/>
            </a:ln>
          </a:insideV>
        </a:tcBdr>
        <a:fill>
          <a:noFill/>
        </a:fill>
      </a:tcStyle>
    </a:lastRow>
    <a:firstRow>
      <a:tcTxStyle b="on" i="off">
        <a:font>
          <a:latin typeface="Graphik Semibold"/>
          <a:ea typeface="Graphik Semibold"/>
          <a:cs typeface="Graphik Semibold"/>
        </a:font>
        <a:srgbClr val="000000"/>
      </a:tcTxStyle>
      <a:tcStyle>
        <a:tcBdr>
          <a:left>
            <a:ln w="12700" cap="flat">
              <a:solidFill>
                <a:srgbClr val="536773"/>
              </a:solidFill>
              <a:prstDash val="solid"/>
              <a:miter lim="400000"/>
            </a:ln>
          </a:left>
          <a:right>
            <a:ln w="12700" cap="flat">
              <a:solidFill>
                <a:srgbClr val="536773"/>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536773"/>
              </a:solidFill>
              <a:prstDash val="solid"/>
              <a:miter lim="400000"/>
            </a:ln>
          </a:insideH>
          <a:insideV>
            <a:ln w="12700" cap="flat">
              <a:solidFill>
                <a:srgbClr val="536773"/>
              </a:solidFill>
              <a:prstDash val="solid"/>
              <a:miter lim="400000"/>
            </a:ln>
          </a:insideV>
        </a:tcBdr>
        <a:fill>
          <a:solidFill>
            <a:schemeClr val="accent1">
              <a:hueOff val="-217956"/>
              <a:satOff val="14368"/>
              <a:lumOff val="17764"/>
            </a:schemeClr>
          </a:solidFill>
        </a:fill>
      </a:tcStyle>
    </a:firstRow>
  </a:tblStyle>
  <a:tblStyle styleId="{EEE7283C-3CF3-47DC-8721-378D4A62B228}" styleName="">
    <a:tblBg/>
    <a:wholeTbl>
      <a:tcTxStyle b="off" i="off">
        <a:font>
          <a:latin typeface="Graphik"/>
          <a:ea typeface="Graphik"/>
          <a:cs typeface="Graphik"/>
        </a:font>
        <a:srgbClr val="000000"/>
      </a:tcTxStyle>
      <a:tcStyle>
        <a:tcBdr>
          <a:left>
            <a:ln w="12700" cap="flat">
              <a:solidFill>
                <a:srgbClr val="838383"/>
              </a:solidFill>
              <a:prstDash val="solid"/>
              <a:miter lim="400000"/>
            </a:ln>
          </a:left>
          <a:right>
            <a:ln w="12700" cap="flat">
              <a:solidFill>
                <a:srgbClr val="838383"/>
              </a:solidFill>
              <a:prstDash val="solid"/>
              <a:miter lim="400000"/>
            </a:ln>
          </a:right>
          <a:top>
            <a:ln w="12700" cap="flat">
              <a:solidFill>
                <a:srgbClr val="838383"/>
              </a:solidFill>
              <a:prstDash val="solid"/>
              <a:miter lim="400000"/>
            </a:ln>
          </a:top>
          <a:bottom>
            <a:ln w="12700" cap="flat">
              <a:solidFill>
                <a:srgbClr val="838383"/>
              </a:solidFill>
              <a:prstDash val="solid"/>
              <a:miter lim="400000"/>
            </a:ln>
          </a:bottom>
          <a:insideH>
            <a:ln w="12700" cap="flat">
              <a:solidFill>
                <a:srgbClr val="838383"/>
              </a:solidFill>
              <a:prstDash val="solid"/>
              <a:miter lim="400000"/>
            </a:ln>
          </a:insideH>
          <a:insideV>
            <a:ln w="12700" cap="flat">
              <a:solidFill>
                <a:srgbClr val="838383"/>
              </a:solidFill>
              <a:prstDash val="solid"/>
              <a:miter lim="400000"/>
            </a:ln>
          </a:insideV>
        </a:tcBdr>
        <a:fill>
          <a:noFill/>
        </a:fill>
      </a:tcStyle>
    </a:wholeTbl>
    <a:band2H>
      <a:tcTxStyle b="def" i="def"/>
      <a:tcStyle>
        <a:tcBdr/>
        <a:fill>
          <a:solidFill>
            <a:srgbClr val="ECEEEE"/>
          </a:solidFill>
        </a:fill>
      </a:tcStyle>
    </a:band2H>
    <a:firstCol>
      <a:tcTxStyle b="on" i="off">
        <a:font>
          <a:latin typeface="Graphik Semibold"/>
          <a:ea typeface="Graphik Semibold"/>
          <a:cs typeface="Graphik Semibold"/>
        </a:font>
        <a:srgbClr val="000000"/>
      </a:tcTxStyle>
      <a:tcStyle>
        <a:tcBdr>
          <a:left>
            <a:ln w="12700" cap="flat">
              <a:solidFill>
                <a:srgbClr val="4D4D4D"/>
              </a:solidFill>
              <a:prstDash val="solid"/>
              <a:miter lim="400000"/>
            </a:ln>
          </a:left>
          <a:right>
            <a:ln w="12700" cap="flat">
              <a:solidFill>
                <a:srgbClr val="808080"/>
              </a:solidFill>
              <a:prstDash val="solid"/>
              <a:miter lim="400000"/>
            </a:ln>
          </a:right>
          <a:top>
            <a:ln w="12700" cap="flat">
              <a:solidFill>
                <a:srgbClr val="808080"/>
              </a:solidFill>
              <a:prstDash val="solid"/>
              <a:miter lim="400000"/>
            </a:ln>
          </a:top>
          <a:bottom>
            <a:ln w="12700" cap="flat">
              <a:solidFill>
                <a:srgbClr val="808080"/>
              </a:solidFill>
              <a:prstDash val="solid"/>
              <a:miter lim="400000"/>
            </a:ln>
          </a:bottom>
          <a:insideH>
            <a:ln w="12700" cap="flat">
              <a:solidFill>
                <a:srgbClr val="808080"/>
              </a:solidFill>
              <a:prstDash val="solid"/>
              <a:miter lim="400000"/>
            </a:ln>
          </a:insideH>
          <a:insideV>
            <a:ln w="12700" cap="flat">
              <a:solidFill>
                <a:srgbClr val="808080"/>
              </a:solidFill>
              <a:prstDash val="solid"/>
              <a:miter lim="400000"/>
            </a:ln>
          </a:insideV>
        </a:tcBdr>
        <a:fill>
          <a:solidFill>
            <a:schemeClr val="accent3">
              <a:hueOff val="571091"/>
              <a:satOff val="15926"/>
              <a:lumOff val="22314"/>
            </a:schemeClr>
          </a:solidFill>
        </a:fill>
      </a:tcStyle>
    </a:firstCol>
    <a:lastRow>
      <a:tcTxStyle b="off" i="off">
        <a:font>
          <a:latin typeface="Graphik"/>
          <a:ea typeface="Graphik"/>
          <a:cs typeface="Graphik"/>
        </a:font>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38100" cap="flat">
              <a:solidFill>
                <a:srgbClr val="45B43B"/>
              </a:solidFill>
              <a:prstDash val="solid"/>
              <a:miter lim="400000"/>
            </a:ln>
          </a:top>
          <a:bottom>
            <a:ln w="12700" cap="flat">
              <a:solidFill>
                <a:srgbClr val="4D4D4D"/>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lastRow>
    <a:firstRow>
      <a:tcTxStyle b="on" i="off">
        <a:font>
          <a:latin typeface="Graphik Semibold"/>
          <a:ea typeface="Graphik Semibold"/>
          <a:cs typeface="Graphik Semibold"/>
        </a:font>
        <a:srgbClr val="000000"/>
      </a:tcTxStyle>
      <a:tcStyle>
        <a:tcBdr>
          <a:left>
            <a:ln w="12700" cap="flat">
              <a:solidFill>
                <a:srgbClr val="4D4D4D"/>
              </a:solidFill>
              <a:prstDash val="solid"/>
              <a:miter lim="400000"/>
            </a:ln>
          </a:left>
          <a:right>
            <a:ln w="12700" cap="flat">
              <a:solidFill>
                <a:srgbClr val="4D4D4D"/>
              </a:solidFill>
              <a:prstDash val="solid"/>
              <a:miter lim="400000"/>
            </a:ln>
          </a:right>
          <a:top>
            <a:ln w="12700" cap="flat">
              <a:solidFill>
                <a:srgbClr val="4D4D4D"/>
              </a:solidFill>
              <a:prstDash val="solid"/>
              <a:miter lim="400000"/>
            </a:ln>
          </a:top>
          <a:bottom>
            <a:ln w="12700" cap="flat">
              <a:solidFill>
                <a:srgbClr val="4D4D4D"/>
              </a:solidFill>
              <a:prstDash val="solid"/>
              <a:miter lim="400000"/>
            </a:ln>
          </a:bottom>
          <a:insideH>
            <a:ln w="12700" cap="flat">
              <a:solidFill>
                <a:srgbClr val="4D4D4D"/>
              </a:solidFill>
              <a:prstDash val="solid"/>
              <a:miter lim="400000"/>
            </a:ln>
          </a:insideH>
          <a:insideV>
            <a:ln w="12700" cap="flat">
              <a:solidFill>
                <a:srgbClr val="4D4D4D"/>
              </a:solidFill>
              <a:prstDash val="solid"/>
              <a:miter lim="400000"/>
            </a:ln>
          </a:insideV>
        </a:tcBdr>
        <a:fill>
          <a:solidFill>
            <a:srgbClr val="45B43B"/>
          </a:solidFill>
        </a:fill>
      </a:tcStyle>
    </a:firstRow>
  </a:tblStyle>
  <a:tblStyle styleId="{CF821DB8-F4EB-4A41-A1BA-3FCAFE7338EE}" styleName="">
    <a:tblBg/>
    <a:wholeTbl>
      <a:tcTxStyle b="off" i="off">
        <a:font>
          <a:latin typeface="Graphik"/>
          <a:ea typeface="Graphik"/>
          <a:cs typeface="Graphik"/>
        </a:font>
        <a:srgbClr val="000000"/>
      </a:tcTxStyle>
      <a:tcStyle>
        <a:tcBdr>
          <a:left>
            <a:ln w="12700" cap="flat">
              <a:solidFill>
                <a:srgbClr val="5B5A5A"/>
              </a:solidFill>
              <a:prstDash val="solid"/>
              <a:miter lim="400000"/>
            </a:ln>
          </a:left>
          <a:right>
            <a:ln w="12700" cap="flat">
              <a:solidFill>
                <a:srgbClr val="5B5A5A"/>
              </a:solidFill>
              <a:prstDash val="solid"/>
              <a:miter lim="400000"/>
            </a:ln>
          </a:right>
          <a:top>
            <a:ln w="12700" cap="flat">
              <a:solidFill>
                <a:srgbClr val="5B5A5A"/>
              </a:solidFill>
              <a:prstDash val="solid"/>
              <a:miter lim="400000"/>
            </a:ln>
          </a:top>
          <a:bottom>
            <a:ln w="12700" cap="flat">
              <a:solidFill>
                <a:srgbClr val="5B5A5A"/>
              </a:solidFill>
              <a:prstDash val="solid"/>
              <a:miter lim="400000"/>
            </a:ln>
          </a:bottom>
          <a:insideH>
            <a:ln w="12700" cap="flat">
              <a:solidFill>
                <a:srgbClr val="5B5A5A"/>
              </a:solidFill>
              <a:prstDash val="solid"/>
              <a:miter lim="400000"/>
            </a:ln>
          </a:insideH>
          <a:insideV>
            <a:ln w="12700" cap="flat">
              <a:solidFill>
                <a:srgbClr val="5B5A5A"/>
              </a:solidFill>
              <a:prstDash val="solid"/>
              <a:miter lim="400000"/>
            </a:ln>
          </a:insideV>
        </a:tcBdr>
        <a:fill>
          <a:solidFill>
            <a:srgbClr val="FAF7E9"/>
          </a:solidFill>
        </a:fill>
      </a:tcStyle>
    </a:wholeTbl>
    <a:band2H>
      <a:tcTxStyle b="def" i="def"/>
      <a:tcStyle>
        <a:tcBdr/>
        <a:fill>
          <a:solidFill>
            <a:schemeClr val="accent4">
              <a:hueOff val="349036"/>
              <a:lumOff val="17111"/>
            </a:schemeClr>
          </a:solidFill>
        </a:fill>
      </a:tcStyle>
    </a:band2H>
    <a:firstCol>
      <a:tcTxStyle b="on" i="off">
        <a:font>
          <a:latin typeface="Graphik Semibold"/>
          <a:ea typeface="Graphik Semibold"/>
          <a:cs typeface="Graphik Semibold"/>
        </a:font>
        <a:srgbClr val="000000"/>
      </a:tcTxStyle>
      <a:tcStyle>
        <a:tcBdr>
          <a:left>
            <a:ln w="12700" cap="flat">
              <a:solidFill>
                <a:srgbClr val="5B5A5A"/>
              </a:solidFill>
              <a:prstDash val="solid"/>
              <a:miter lim="400000"/>
            </a:ln>
          </a:left>
          <a:right>
            <a:ln w="12700" cap="flat">
              <a:solidFill>
                <a:srgbClr val="5B5A5A"/>
              </a:solidFill>
              <a:prstDash val="solid"/>
              <a:miter lim="400000"/>
            </a:ln>
          </a:right>
          <a:top>
            <a:ln w="12700" cap="flat">
              <a:solidFill>
                <a:srgbClr val="5B5A5A"/>
              </a:solidFill>
              <a:prstDash val="solid"/>
              <a:miter lim="400000"/>
            </a:ln>
          </a:top>
          <a:bottom>
            <a:ln w="12700" cap="flat">
              <a:solidFill>
                <a:srgbClr val="5B5A5A"/>
              </a:solidFill>
              <a:prstDash val="solid"/>
              <a:miter lim="400000"/>
            </a:ln>
          </a:bottom>
          <a:insideH>
            <a:ln w="12700" cap="flat">
              <a:solidFill>
                <a:srgbClr val="5B5A5A"/>
              </a:solidFill>
              <a:prstDash val="solid"/>
              <a:miter lim="400000"/>
            </a:ln>
          </a:insideH>
          <a:insideV>
            <a:ln w="12700" cap="flat">
              <a:solidFill>
                <a:srgbClr val="5B5A5A"/>
              </a:solidFill>
              <a:prstDash val="solid"/>
              <a:miter lim="400000"/>
            </a:ln>
          </a:insideV>
        </a:tcBdr>
        <a:fill>
          <a:solidFill>
            <a:srgbClr val="FFBD17"/>
          </a:solidFill>
        </a:fill>
      </a:tcStyle>
    </a:firstCol>
    <a:lastRow>
      <a:tcTxStyle b="on" i="off">
        <a:font>
          <a:latin typeface="Graphik Semibold"/>
          <a:ea typeface="Graphik Semibold"/>
          <a:cs typeface="Graphik Semibold"/>
        </a:font>
        <a:srgbClr val="000000"/>
      </a:tcTxStyle>
      <a:tcStyle>
        <a:tcBdr>
          <a:left>
            <a:ln w="12700" cap="flat">
              <a:solidFill>
                <a:srgbClr val="5B5A5A"/>
              </a:solidFill>
              <a:prstDash val="solid"/>
              <a:miter lim="400000"/>
            </a:ln>
          </a:left>
          <a:right>
            <a:ln w="12700" cap="flat">
              <a:solidFill>
                <a:srgbClr val="5B5A5A"/>
              </a:solidFill>
              <a:prstDash val="solid"/>
              <a:miter lim="400000"/>
            </a:ln>
          </a:right>
          <a:top>
            <a:ln w="38100" cap="flat">
              <a:solidFill>
                <a:srgbClr val="FFBD17"/>
              </a:solidFill>
              <a:prstDash val="solid"/>
              <a:miter lim="400000"/>
            </a:ln>
          </a:top>
          <a:bottom>
            <a:ln w="12700" cap="flat">
              <a:solidFill>
                <a:srgbClr val="5B5A5A"/>
              </a:solidFill>
              <a:prstDash val="solid"/>
              <a:miter lim="400000"/>
            </a:ln>
          </a:bottom>
          <a:insideH>
            <a:ln w="12700" cap="flat">
              <a:solidFill>
                <a:srgbClr val="5B5A5A"/>
              </a:solidFill>
              <a:prstDash val="solid"/>
              <a:miter lim="400000"/>
            </a:ln>
          </a:insideH>
          <a:insideV>
            <a:ln w="12700" cap="flat">
              <a:solidFill>
                <a:srgbClr val="5B5A5A"/>
              </a:solidFill>
              <a:prstDash val="solid"/>
              <a:miter lim="400000"/>
            </a:ln>
          </a:insideV>
        </a:tcBdr>
        <a:fill>
          <a:solidFill>
            <a:srgbClr val="FAF7E9"/>
          </a:solidFill>
        </a:fill>
      </a:tcStyle>
    </a:lastRow>
    <a:firstRow>
      <a:tcTxStyle b="on" i="off">
        <a:font>
          <a:latin typeface="Graphik Semibold"/>
          <a:ea typeface="Graphik Semibold"/>
          <a:cs typeface="Graphik Semibold"/>
        </a:font>
        <a:srgbClr val="000000"/>
      </a:tcTxStyle>
      <a:tcStyle>
        <a:tcBdr>
          <a:left>
            <a:ln w="12700" cap="flat">
              <a:solidFill>
                <a:srgbClr val="5B5A5A"/>
              </a:solidFill>
              <a:prstDash val="solid"/>
              <a:miter lim="400000"/>
            </a:ln>
          </a:left>
          <a:right>
            <a:ln w="12700" cap="flat">
              <a:solidFill>
                <a:srgbClr val="5B5A5A"/>
              </a:solidFill>
              <a:prstDash val="solid"/>
              <a:miter lim="400000"/>
            </a:ln>
          </a:right>
          <a:top>
            <a:ln w="12700" cap="flat">
              <a:solidFill>
                <a:srgbClr val="5B5A5A"/>
              </a:solidFill>
              <a:prstDash val="solid"/>
              <a:miter lim="400000"/>
            </a:ln>
          </a:top>
          <a:bottom>
            <a:ln w="12700" cap="flat">
              <a:solidFill>
                <a:srgbClr val="5B5A5A"/>
              </a:solidFill>
              <a:prstDash val="solid"/>
              <a:miter lim="400000"/>
            </a:ln>
          </a:bottom>
          <a:insideH>
            <a:ln w="12700" cap="flat">
              <a:solidFill>
                <a:srgbClr val="5B5A5A"/>
              </a:solidFill>
              <a:prstDash val="solid"/>
              <a:miter lim="400000"/>
            </a:ln>
          </a:insideH>
          <a:insideV>
            <a:ln w="12700" cap="flat">
              <a:solidFill>
                <a:srgbClr val="5B5A5A"/>
              </a:solidFill>
              <a:prstDash val="solid"/>
              <a:miter lim="400000"/>
            </a:ln>
          </a:insideV>
        </a:tcBdr>
        <a:fill>
          <a:solidFill>
            <a:srgbClr val="FF8A25"/>
          </a:solidFill>
        </a:fill>
      </a:tcStyle>
    </a:firstRow>
  </a:tblStyle>
  <a:tblStyle styleId="{33BA23B1-9221-436E-865A-0063620EA4FD}" styleName="">
    <a:tblBg/>
    <a:wholeTbl>
      <a:tcTxStyle b="off" i="off">
        <a:font>
          <a:latin typeface="Graphik"/>
          <a:ea typeface="Graphik"/>
          <a:cs typeface="Graphik"/>
        </a:font>
        <a:srgbClr val="000000"/>
      </a:tcTxStyle>
      <a:tcStyle>
        <a:tcBdr>
          <a:left>
            <a:ln w="12700" cap="flat">
              <a:solidFill>
                <a:srgbClr val="5E5E5E"/>
              </a:solidFill>
              <a:prstDash val="solid"/>
              <a:miter lim="400000"/>
            </a:ln>
          </a:left>
          <a:right>
            <a:ln w="12700" cap="flat">
              <a:solidFill>
                <a:srgbClr val="5E5E5E"/>
              </a:solidFill>
              <a:prstDash val="solid"/>
              <a:miter lim="400000"/>
            </a:ln>
          </a:right>
          <a:top>
            <a:ln w="12700" cap="flat">
              <a:solidFill>
                <a:srgbClr val="5E5E5E"/>
              </a:solidFill>
              <a:prstDash val="solid"/>
              <a:miter lim="400000"/>
            </a:ln>
          </a:top>
          <a:bottom>
            <a:ln w="12700" cap="flat">
              <a:solidFill>
                <a:srgbClr val="5E5E5E"/>
              </a:solidFill>
              <a:prstDash val="solid"/>
              <a:miter lim="400000"/>
            </a:ln>
          </a:bottom>
          <a:insideH>
            <a:ln w="12700" cap="flat">
              <a:solidFill>
                <a:srgbClr val="5E5E5E"/>
              </a:solidFill>
              <a:prstDash val="solid"/>
              <a:miter lim="400000"/>
            </a:ln>
          </a:insideH>
          <a:insideV>
            <a:ln w="12700" cap="flat">
              <a:solidFill>
                <a:srgbClr val="5E5E5E"/>
              </a:solidFill>
              <a:prstDash val="solid"/>
              <a:miter lim="400000"/>
            </a:ln>
          </a:insideV>
        </a:tcBdr>
        <a:fill>
          <a:noFill/>
        </a:fill>
      </a:tcStyle>
    </a:wholeTbl>
    <a:band2H>
      <a:tcTxStyle b="def" i="def"/>
      <a:tcStyle>
        <a:tcBdr/>
        <a:fill>
          <a:solidFill>
            <a:srgbClr val="ECEEEF"/>
          </a:solidFill>
        </a:fill>
      </a:tcStyle>
    </a:band2H>
    <a:firstCol>
      <a:tcTxStyle b="on" i="off">
        <a:font>
          <a:latin typeface="Graphik Semibold"/>
          <a:ea typeface="Graphik Semibold"/>
          <a:cs typeface="Graphik Semibold"/>
        </a:font>
        <a:srgbClr val="FFFFFF"/>
      </a:tcTxStyle>
      <a:tcStyle>
        <a:tcBdr>
          <a:left>
            <a:ln w="12700" cap="flat">
              <a:solidFill>
                <a:srgbClr val="A6AAA9"/>
              </a:solidFill>
              <a:prstDash val="solid"/>
              <a:miter lim="400000"/>
            </a:ln>
          </a:left>
          <a:right>
            <a:ln w="12700" cap="flat">
              <a:solidFill>
                <a:srgbClr val="5E5E5E"/>
              </a:solidFill>
              <a:prstDash val="solid"/>
              <a:miter lim="400000"/>
            </a:ln>
          </a:right>
          <a:top>
            <a:ln w="12700" cap="flat">
              <a:solidFill>
                <a:srgbClr val="5E5E5E"/>
              </a:solidFill>
              <a:prstDash val="solid"/>
              <a:miter lim="400000"/>
            </a:ln>
          </a:top>
          <a:bottom>
            <a:ln w="12700" cap="flat">
              <a:solidFill>
                <a:srgbClr val="5E5E5E"/>
              </a:solidFill>
              <a:prstDash val="solid"/>
              <a:miter lim="400000"/>
            </a:ln>
          </a:bottom>
          <a:insideH>
            <a:ln w="12700" cap="flat">
              <a:solidFill>
                <a:srgbClr val="5E5E5E"/>
              </a:solidFill>
              <a:prstDash val="solid"/>
              <a:miter lim="400000"/>
            </a:ln>
          </a:insideH>
          <a:insideV>
            <a:ln w="12700" cap="flat">
              <a:solidFill>
                <a:srgbClr val="5E5E5E"/>
              </a:solidFill>
              <a:prstDash val="solid"/>
              <a:miter lim="400000"/>
            </a:ln>
          </a:insideV>
        </a:tcBdr>
        <a:fill>
          <a:solidFill>
            <a:srgbClr val="32C5B9"/>
          </a:solidFill>
        </a:fill>
      </a:tcStyle>
    </a:firstCol>
    <a:lastRow>
      <a:tcTxStyle b="on" i="off">
        <a:font>
          <a:latin typeface="Graphik Semibold"/>
          <a:ea typeface="Graphik Semibold"/>
          <a:cs typeface="Graphik Semibold"/>
        </a:font>
        <a:srgbClr val="000000"/>
      </a:tcTxStyle>
      <a:tcStyle>
        <a:tcBdr>
          <a:left>
            <a:ln w="12700" cap="flat">
              <a:solidFill>
                <a:srgbClr val="A6AAA9"/>
              </a:solidFill>
              <a:prstDash val="solid"/>
              <a:miter lim="400000"/>
            </a:ln>
          </a:left>
          <a:right>
            <a:ln w="12700" cap="flat">
              <a:solidFill>
                <a:srgbClr val="A6AAA9"/>
              </a:solidFill>
              <a:prstDash val="solid"/>
              <a:miter lim="400000"/>
            </a:ln>
          </a:right>
          <a:top>
            <a:ln w="38100" cap="flat">
              <a:solidFill>
                <a:schemeClr val="accent2">
                  <a:hueOff val="240640"/>
                  <a:satOff val="2542"/>
                  <a:lumOff val="-13198"/>
                </a:schemeClr>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rgbClr val="FFFFFF"/>
          </a:solidFill>
        </a:fill>
      </a:tcStyle>
    </a:lastRow>
    <a:firstRow>
      <a:tcTxStyle b="on" i="off">
        <a:font>
          <a:latin typeface="Graphik Semibold"/>
          <a:ea typeface="Graphik Semibold"/>
          <a:cs typeface="Graphik Semibold"/>
        </a:font>
        <a:srgbClr val="FFFFFF"/>
      </a:tcTxStyle>
      <a:tcStyle>
        <a:tcBdr>
          <a:left>
            <a:ln w="12700" cap="flat">
              <a:solidFill>
                <a:srgbClr val="5E5E5E"/>
              </a:solidFill>
              <a:prstDash val="solid"/>
              <a:miter lim="400000"/>
            </a:ln>
          </a:left>
          <a:right>
            <a:ln w="12700" cap="flat">
              <a:solidFill>
                <a:srgbClr val="5E5E5E"/>
              </a:solidFill>
              <a:prstDash val="solid"/>
              <a:miter lim="400000"/>
            </a:ln>
          </a:right>
          <a:top>
            <a:ln w="12700" cap="flat">
              <a:solidFill>
                <a:srgbClr val="A6AAA9"/>
              </a:solidFill>
              <a:prstDash val="solid"/>
              <a:miter lim="400000"/>
            </a:ln>
          </a:top>
          <a:bottom>
            <a:ln w="12700" cap="flat">
              <a:solidFill>
                <a:srgbClr val="5E5E5E"/>
              </a:solidFill>
              <a:prstDash val="solid"/>
              <a:miter lim="400000"/>
            </a:ln>
          </a:bottom>
          <a:insideH>
            <a:ln w="12700" cap="flat">
              <a:solidFill>
                <a:srgbClr val="5E5E5E"/>
              </a:solidFill>
              <a:prstDash val="solid"/>
              <a:miter lim="400000"/>
            </a:ln>
          </a:insideH>
          <a:insideV>
            <a:ln w="12700" cap="flat">
              <a:solidFill>
                <a:srgbClr val="5E5E5E"/>
              </a:solidFill>
              <a:prstDash val="solid"/>
              <a:miter lim="400000"/>
            </a:ln>
          </a:insideV>
        </a:tcBdr>
        <a:fill>
          <a:solidFill>
            <a:schemeClr val="accent2">
              <a:hueOff val="240640"/>
              <a:satOff val="2542"/>
              <a:lumOff val="-13198"/>
            </a:schemeClr>
          </a:solidFill>
        </a:fill>
      </a:tcStyle>
    </a:firstRow>
  </a:tblStyle>
  <a:tblStyle styleId="{2708684C-4D16-4618-839F-0558EEFCDFE6}" styleName="">
    <a:tblBg/>
    <a:wholeTbl>
      <a:tcTxStyle b="off" i="off">
        <a:font>
          <a:latin typeface="Graphik"/>
          <a:ea typeface="Graphik"/>
          <a:cs typeface="Graphik"/>
        </a:font>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prstDash val="solid"/>
              <a:miter lim="400000"/>
            </a:ln>
          </a:insideV>
        </a:tcBdr>
        <a:fill>
          <a:noFill/>
        </a:fill>
      </a:tcStyle>
    </a:wholeTbl>
    <a:band2H>
      <a:tcTxStyle b="def" i="def"/>
      <a:tcStyle>
        <a:tcBdr/>
        <a:fill>
          <a:solidFill>
            <a:srgbClr val="EDEEEF"/>
          </a:solidFill>
        </a:fill>
      </a:tcStyle>
    </a:band2H>
    <a:firstCol>
      <a:tcTxStyle b="on" i="off">
        <a:font>
          <a:latin typeface="Graphik Semibold"/>
          <a:ea typeface="Graphik Semibold"/>
          <a:cs typeface="Graphik Semibold"/>
        </a:font>
        <a:srgbClr val="000000"/>
      </a:tcTxStyle>
      <a:tcStyle>
        <a:tcBdr>
          <a:left>
            <a:ln w="12700" cap="flat">
              <a:solidFill>
                <a:srgbClr val="6C6C6C"/>
              </a:solidFill>
              <a:prstDash val="solid"/>
              <a:miter lim="400000"/>
            </a:ln>
          </a:left>
          <a:right>
            <a:ln w="25400" cap="flat">
              <a:solidFill>
                <a:srgbClr val="000000"/>
              </a:solidFill>
              <a:prstDash val="solid"/>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prstDash val="solid"/>
              <a:miter lim="400000"/>
            </a:ln>
          </a:insideV>
        </a:tcBdr>
        <a:fill>
          <a:noFill/>
        </a:fill>
      </a:tcStyle>
    </a:firstCol>
    <a:lastRow>
      <a:tcTxStyle b="on" i="off">
        <a:font>
          <a:latin typeface="Graphik Semibold"/>
          <a:ea typeface="Graphik Semibold"/>
          <a:cs typeface="Graphik Semibold"/>
        </a:font>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25400" cap="flat">
              <a:solidFill>
                <a:srgbClr val="000000"/>
              </a:solidFill>
              <a:prstDash val="solid"/>
              <a:miter lim="400000"/>
            </a:ln>
          </a:top>
          <a:bottom>
            <a:ln w="12700" cap="flat">
              <a:solidFill>
                <a:srgbClr val="6C6C6C"/>
              </a:solidFill>
              <a:prstDash val="solid"/>
              <a:miter lim="400000"/>
            </a:ln>
          </a:bottom>
          <a:insideH>
            <a:ln w="12700" cap="flat">
              <a:solidFill>
                <a:srgbClr val="000000"/>
              </a:solidFill>
              <a:custDash>
                <a:ds d="200000" sp="200000"/>
              </a:custDash>
              <a:miter lim="400000"/>
            </a:ln>
          </a:insideH>
          <a:insideV>
            <a:ln w="12700" cap="flat">
              <a:solidFill>
                <a:srgbClr val="000000"/>
              </a:solidFill>
              <a:prstDash val="solid"/>
              <a:miter lim="400000"/>
            </a:ln>
          </a:insideV>
        </a:tcBdr>
        <a:fill>
          <a:noFill/>
        </a:fill>
      </a:tcStyle>
    </a:lastRow>
    <a:firstRow>
      <a:tcTxStyle b="on" i="off">
        <a:font>
          <a:latin typeface="Graphik Semibold"/>
          <a:ea typeface="Graphik Semibold"/>
          <a:cs typeface="Graphik Semibold"/>
        </a:font>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6C6C6C"/>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solidFill>
            <a:srgbClr val="D6DCE0"/>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148" name="Shape 148"/>
          <p:cNvSpPr/>
          <p:nvPr>
            <p:ph type="sldImg"/>
          </p:nvPr>
        </p:nvSpPr>
        <p:spPr>
          <a:xfrm>
            <a:off x="1143000" y="685800"/>
            <a:ext cx="4572000" cy="3429000"/>
          </a:xfrm>
          <a:prstGeom prst="rect">
            <a:avLst/>
          </a:prstGeom>
        </p:spPr>
        <p:txBody>
          <a:bodyPr/>
          <a:lstStyle/>
          <a:p>
            <a:pPr/>
          </a:p>
        </p:txBody>
      </p:sp>
      <p:sp>
        <p:nvSpPr>
          <p:cNvPr id="149" name="Shape 149"/>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defTabSz="457200" latinLnBrk="0">
      <a:lnSpc>
        <a:spcPct val="117999"/>
      </a:lnSpc>
      <a:defRPr sz="2200">
        <a:latin typeface="Helvetica Neue"/>
        <a:ea typeface="Helvetica Neue"/>
        <a:cs typeface="Helvetica Neue"/>
        <a:sym typeface="Helvetica Neue"/>
      </a:defRPr>
    </a:lvl1pPr>
    <a:lvl2pPr indent="228600" defTabSz="457200" latinLnBrk="0">
      <a:lnSpc>
        <a:spcPct val="117999"/>
      </a:lnSpc>
      <a:defRPr sz="2200">
        <a:latin typeface="Helvetica Neue"/>
        <a:ea typeface="Helvetica Neue"/>
        <a:cs typeface="Helvetica Neue"/>
        <a:sym typeface="Helvetica Neue"/>
      </a:defRPr>
    </a:lvl2pPr>
    <a:lvl3pPr indent="457200" defTabSz="457200" latinLnBrk="0">
      <a:lnSpc>
        <a:spcPct val="117999"/>
      </a:lnSpc>
      <a:defRPr sz="2200">
        <a:latin typeface="Helvetica Neue"/>
        <a:ea typeface="Helvetica Neue"/>
        <a:cs typeface="Helvetica Neue"/>
        <a:sym typeface="Helvetica Neue"/>
      </a:defRPr>
    </a:lvl3pPr>
    <a:lvl4pPr indent="685800" defTabSz="457200" latinLnBrk="0">
      <a:lnSpc>
        <a:spcPct val="117999"/>
      </a:lnSpc>
      <a:defRPr sz="2200">
        <a:latin typeface="Helvetica Neue"/>
        <a:ea typeface="Helvetica Neue"/>
        <a:cs typeface="Helvetica Neue"/>
        <a:sym typeface="Helvetica Neue"/>
      </a:defRPr>
    </a:lvl4pPr>
    <a:lvl5pPr indent="914400" defTabSz="457200" latinLnBrk="0">
      <a:lnSpc>
        <a:spcPct val="117999"/>
      </a:lnSpc>
      <a:defRPr sz="2200">
        <a:latin typeface="Helvetica Neue"/>
        <a:ea typeface="Helvetica Neue"/>
        <a:cs typeface="Helvetica Neue"/>
        <a:sym typeface="Helvetica Neue"/>
      </a:defRPr>
    </a:lvl5pPr>
    <a:lvl6pPr indent="1143000" defTabSz="457200" latinLnBrk="0">
      <a:lnSpc>
        <a:spcPct val="117999"/>
      </a:lnSpc>
      <a:defRPr sz="2200">
        <a:latin typeface="Helvetica Neue"/>
        <a:ea typeface="Helvetica Neue"/>
        <a:cs typeface="Helvetica Neue"/>
        <a:sym typeface="Helvetica Neue"/>
      </a:defRPr>
    </a:lvl6pPr>
    <a:lvl7pPr indent="1371600" defTabSz="457200" latinLnBrk="0">
      <a:lnSpc>
        <a:spcPct val="117999"/>
      </a:lnSpc>
      <a:defRPr sz="2200">
        <a:latin typeface="Helvetica Neue"/>
        <a:ea typeface="Helvetica Neue"/>
        <a:cs typeface="Helvetica Neue"/>
        <a:sym typeface="Helvetica Neue"/>
      </a:defRPr>
    </a:lvl7pPr>
    <a:lvl8pPr indent="1600200" defTabSz="457200" latinLnBrk="0">
      <a:lnSpc>
        <a:spcPct val="117999"/>
      </a:lnSpc>
      <a:defRPr sz="2200">
        <a:latin typeface="Helvetica Neue"/>
        <a:ea typeface="Helvetica Neue"/>
        <a:cs typeface="Helvetica Neue"/>
        <a:sym typeface="Helvetica Neue"/>
      </a:defRPr>
    </a:lvl8pPr>
    <a:lvl9pPr indent="1828800" defTabSz="457200" latinLnBrk="0">
      <a:lnSpc>
        <a:spcPct val="117999"/>
      </a:lnSpc>
      <a:defRPr sz="2200">
        <a:latin typeface="Helvetica Neue"/>
        <a:ea typeface="Helvetica Neue"/>
        <a:cs typeface="Helvetica Neue"/>
        <a:sym typeface="Helvetica Neue"/>
      </a:defRPr>
    </a:lvl9pPr>
  </p:notesStyle>
</p:notesMaster>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1" showMasterPhAnim="1">
  <p:cSld name="Title">
    <p:spTree>
      <p:nvGrpSpPr>
        <p:cNvPr id="1" name=""/>
        <p:cNvGrpSpPr/>
        <p:nvPr/>
      </p:nvGrpSpPr>
      <p:grpSpPr>
        <a:xfrm>
          <a:off x="0" y="0"/>
          <a:ext cx="0" cy="0"/>
          <a:chOff x="0" y="0"/>
          <a:chExt cx="0" cy="0"/>
        </a:xfrm>
      </p:grpSpPr>
      <p:sp>
        <p:nvSpPr>
          <p:cNvPr id="11" name="Author and Date"/>
          <p:cNvSpPr txBox="1"/>
          <p:nvPr>
            <p:ph type="body" sz="quarter" idx="21" hasCustomPrompt="1"/>
          </p:nvPr>
        </p:nvSpPr>
        <p:spPr>
          <a:xfrm>
            <a:off x="1219200" y="11986162"/>
            <a:ext cx="21945599" cy="605791"/>
          </a:xfrm>
          <a:prstGeom prst="rect">
            <a:avLst/>
          </a:prstGeom>
        </p:spPr>
        <p:txBody>
          <a:bodyPr/>
          <a:lstStyle>
            <a:lvl1pPr marL="0" indent="0" algn="ctr" defTabSz="825500">
              <a:lnSpc>
                <a:spcPct val="100000"/>
              </a:lnSpc>
              <a:spcBef>
                <a:spcPts val="0"/>
              </a:spcBef>
              <a:buSzTx/>
              <a:buNone/>
              <a:defRPr spc="-29" sz="3000">
                <a:latin typeface="Graphik Medium"/>
                <a:ea typeface="Graphik Medium"/>
                <a:cs typeface="Graphik Medium"/>
                <a:sym typeface="Graphik Medium"/>
              </a:defRPr>
            </a:lvl1pPr>
          </a:lstStyle>
          <a:p>
            <a:pPr/>
            <a:r>
              <a:t>Author and Date</a:t>
            </a:r>
          </a:p>
        </p:txBody>
      </p:sp>
      <p:sp>
        <p:nvSpPr>
          <p:cNvPr id="12" name="Presentation Title"/>
          <p:cNvSpPr txBox="1"/>
          <p:nvPr>
            <p:ph type="title" hasCustomPrompt="1"/>
          </p:nvPr>
        </p:nvSpPr>
        <p:spPr>
          <a:xfrm>
            <a:off x="1219200" y="3543300"/>
            <a:ext cx="21945600" cy="4267200"/>
          </a:xfrm>
          <a:prstGeom prst="rect">
            <a:avLst/>
          </a:prstGeom>
        </p:spPr>
        <p:txBody>
          <a:bodyPr anchor="b"/>
          <a:lstStyle>
            <a:lvl1pPr>
              <a:defRPr spc="-128" sz="12800"/>
            </a:lvl1pPr>
          </a:lstStyle>
          <a:p>
            <a:pPr/>
            <a:r>
              <a:t>Presentation Title</a:t>
            </a:r>
          </a:p>
        </p:txBody>
      </p:sp>
      <p:sp>
        <p:nvSpPr>
          <p:cNvPr id="13" name="Body Level One…"/>
          <p:cNvSpPr txBox="1"/>
          <p:nvPr>
            <p:ph type="body" sz="quarter" idx="1" hasCustomPrompt="1"/>
          </p:nvPr>
        </p:nvSpPr>
        <p:spPr>
          <a:xfrm>
            <a:off x="1219200" y="7567579"/>
            <a:ext cx="21945600" cy="2250593"/>
          </a:xfrm>
          <a:prstGeom prst="rect">
            <a:avLst/>
          </a:prstGeom>
        </p:spPr>
        <p:txBody>
          <a:bodyPr/>
          <a:lstStyle>
            <a:lvl1pPr marL="0" indent="0" algn="ctr" defTabSz="825500">
              <a:lnSpc>
                <a:spcPct val="100000"/>
              </a:lnSpc>
              <a:spcBef>
                <a:spcPts val="0"/>
              </a:spcBef>
              <a:buSzTx/>
              <a:buNone/>
              <a:defRPr spc="-59" sz="6000">
                <a:latin typeface="Graphik Semibold"/>
                <a:ea typeface="Graphik Semibold"/>
                <a:cs typeface="Graphik Semibold"/>
                <a:sym typeface="Graphik Semibold"/>
              </a:defRPr>
            </a:lvl1pPr>
            <a:lvl2pPr marL="0" indent="457200" algn="ctr" defTabSz="825500">
              <a:lnSpc>
                <a:spcPct val="100000"/>
              </a:lnSpc>
              <a:spcBef>
                <a:spcPts val="0"/>
              </a:spcBef>
              <a:buSzTx/>
              <a:buNone/>
              <a:defRPr spc="-59" sz="6000">
                <a:latin typeface="Graphik Semibold"/>
                <a:ea typeface="Graphik Semibold"/>
                <a:cs typeface="Graphik Semibold"/>
                <a:sym typeface="Graphik Semibold"/>
              </a:defRPr>
            </a:lvl2pPr>
            <a:lvl3pPr marL="0" indent="914400" algn="ctr" defTabSz="825500">
              <a:lnSpc>
                <a:spcPct val="100000"/>
              </a:lnSpc>
              <a:spcBef>
                <a:spcPts val="0"/>
              </a:spcBef>
              <a:buSzTx/>
              <a:buNone/>
              <a:defRPr spc="-59" sz="6000">
                <a:latin typeface="Graphik Semibold"/>
                <a:ea typeface="Graphik Semibold"/>
                <a:cs typeface="Graphik Semibold"/>
                <a:sym typeface="Graphik Semibold"/>
              </a:defRPr>
            </a:lvl3pPr>
            <a:lvl4pPr marL="0" indent="1371600" algn="ctr" defTabSz="825500">
              <a:lnSpc>
                <a:spcPct val="100000"/>
              </a:lnSpc>
              <a:spcBef>
                <a:spcPts val="0"/>
              </a:spcBef>
              <a:buSzTx/>
              <a:buNone/>
              <a:defRPr spc="-59" sz="6000">
                <a:latin typeface="Graphik Semibold"/>
                <a:ea typeface="Graphik Semibold"/>
                <a:cs typeface="Graphik Semibold"/>
                <a:sym typeface="Graphik Semibold"/>
              </a:defRPr>
            </a:lvl4pPr>
            <a:lvl5pPr marL="0" indent="1828800" algn="ctr" defTabSz="825500">
              <a:lnSpc>
                <a:spcPct val="100000"/>
              </a:lnSpc>
              <a:spcBef>
                <a:spcPts val="0"/>
              </a:spcBef>
              <a:buSzTx/>
              <a:buNone/>
              <a:defRPr spc="-59" sz="6000">
                <a:latin typeface="Graphik Semibold"/>
                <a:ea typeface="Graphik Semibold"/>
                <a:cs typeface="Graphik Semibold"/>
                <a:sym typeface="Graphik Semibold"/>
              </a:defRPr>
            </a:lvl5pPr>
          </a:lstStyle>
          <a:p>
            <a:pPr/>
            <a:r>
              <a:t>Presentation Subtitle</a:t>
            </a:r>
          </a:p>
          <a:p>
            <a:pPr lvl="1"/>
            <a:r>
              <a:t/>
            </a:r>
          </a:p>
          <a:p>
            <a:pPr lvl="2"/>
            <a:r>
              <a:t/>
            </a:r>
          </a:p>
          <a:p>
            <a:pPr lvl="3"/>
            <a:r>
              <a:t/>
            </a:r>
          </a:p>
          <a:p>
            <a:pPr lvl="4"/>
            <a:r>
              <a:t/>
            </a:r>
          </a:p>
        </p:txBody>
      </p:sp>
      <p:sp>
        <p:nvSpPr>
          <p:cNvPr id="14" name="Slide Number"/>
          <p:cNvSpPr txBox="1"/>
          <p:nvPr>
            <p:ph type="sldNum" sz="quarter" idx="2"/>
          </p:nvPr>
        </p:nvSpPr>
        <p:spPr>
          <a:xfrm>
            <a:off x="12001499" y="12700000"/>
            <a:ext cx="388621" cy="42926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amp; Photo">
    <p:spTree>
      <p:nvGrpSpPr>
        <p:cNvPr id="1" name=""/>
        <p:cNvGrpSpPr/>
        <p:nvPr/>
      </p:nvGrpSpPr>
      <p:grpSpPr>
        <a:xfrm>
          <a:off x="0" y="0"/>
          <a:ext cx="0" cy="0"/>
          <a:chOff x="0" y="0"/>
          <a:chExt cx="0" cy="0"/>
        </a:xfrm>
      </p:grpSpPr>
      <p:sp>
        <p:nvSpPr>
          <p:cNvPr id="21" name="740519873_3318x2212.jpg"/>
          <p:cNvSpPr/>
          <p:nvPr>
            <p:ph type="pic" idx="21"/>
          </p:nvPr>
        </p:nvSpPr>
        <p:spPr>
          <a:xfrm>
            <a:off x="0" y="-1270000"/>
            <a:ext cx="24384000" cy="16256000"/>
          </a:xfrm>
          <a:prstGeom prst="rect">
            <a:avLst/>
          </a:prstGeom>
        </p:spPr>
        <p:txBody>
          <a:bodyPr lIns="91439" tIns="45719" rIns="91439" bIns="45719">
            <a:noAutofit/>
          </a:bodyPr>
          <a:lstStyle/>
          <a:p>
            <a:pPr/>
          </a:p>
        </p:txBody>
      </p:sp>
      <p:sp>
        <p:nvSpPr>
          <p:cNvPr id="22" name="Presentation Title"/>
          <p:cNvSpPr txBox="1"/>
          <p:nvPr>
            <p:ph type="title" hasCustomPrompt="1"/>
          </p:nvPr>
        </p:nvSpPr>
        <p:spPr>
          <a:xfrm>
            <a:off x="1219200" y="3543300"/>
            <a:ext cx="21945600" cy="4267200"/>
          </a:xfrm>
          <a:prstGeom prst="rect">
            <a:avLst/>
          </a:prstGeom>
        </p:spPr>
        <p:txBody>
          <a:bodyPr anchor="b"/>
          <a:lstStyle>
            <a:lvl1pPr>
              <a:defRPr spc="-128" sz="12800">
                <a:solidFill>
                  <a:srgbClr val="FFFFFF"/>
                </a:solidFill>
              </a:defRPr>
            </a:lvl1pPr>
          </a:lstStyle>
          <a:p>
            <a:pPr/>
            <a:r>
              <a:t>Presentation Title</a:t>
            </a:r>
          </a:p>
        </p:txBody>
      </p:sp>
      <p:sp>
        <p:nvSpPr>
          <p:cNvPr id="23" name="Body Level One…"/>
          <p:cNvSpPr txBox="1"/>
          <p:nvPr>
            <p:ph type="body" sz="quarter" idx="1" hasCustomPrompt="1"/>
          </p:nvPr>
        </p:nvSpPr>
        <p:spPr>
          <a:xfrm>
            <a:off x="1219200" y="7569200"/>
            <a:ext cx="21945600" cy="2252112"/>
          </a:xfrm>
          <a:prstGeom prst="rect">
            <a:avLst/>
          </a:prstGeom>
        </p:spPr>
        <p:txBody>
          <a:bodyPr/>
          <a:lstStyle>
            <a:lvl1pPr marL="0" indent="0" algn="ctr" defTabSz="825500">
              <a:lnSpc>
                <a:spcPct val="100000"/>
              </a:lnSpc>
              <a:spcBef>
                <a:spcPts val="0"/>
              </a:spcBef>
              <a:buSzTx/>
              <a:buNone/>
              <a:defRPr spc="-59" sz="6000">
                <a:solidFill>
                  <a:srgbClr val="FFFFFF"/>
                </a:solidFill>
                <a:latin typeface="Graphik Semibold"/>
                <a:ea typeface="Graphik Semibold"/>
                <a:cs typeface="Graphik Semibold"/>
                <a:sym typeface="Graphik Semibold"/>
              </a:defRPr>
            </a:lvl1pPr>
            <a:lvl2pPr marL="0" indent="457200" algn="ctr" defTabSz="825500">
              <a:lnSpc>
                <a:spcPct val="100000"/>
              </a:lnSpc>
              <a:spcBef>
                <a:spcPts val="0"/>
              </a:spcBef>
              <a:buSzTx/>
              <a:buNone/>
              <a:defRPr spc="-59" sz="6000">
                <a:solidFill>
                  <a:srgbClr val="FFFFFF"/>
                </a:solidFill>
                <a:latin typeface="Graphik Semibold"/>
                <a:ea typeface="Graphik Semibold"/>
                <a:cs typeface="Graphik Semibold"/>
                <a:sym typeface="Graphik Semibold"/>
              </a:defRPr>
            </a:lvl2pPr>
            <a:lvl3pPr marL="0" indent="914400" algn="ctr" defTabSz="825500">
              <a:lnSpc>
                <a:spcPct val="100000"/>
              </a:lnSpc>
              <a:spcBef>
                <a:spcPts val="0"/>
              </a:spcBef>
              <a:buSzTx/>
              <a:buNone/>
              <a:defRPr spc="-59" sz="6000">
                <a:solidFill>
                  <a:srgbClr val="FFFFFF"/>
                </a:solidFill>
                <a:latin typeface="Graphik Semibold"/>
                <a:ea typeface="Graphik Semibold"/>
                <a:cs typeface="Graphik Semibold"/>
                <a:sym typeface="Graphik Semibold"/>
              </a:defRPr>
            </a:lvl3pPr>
            <a:lvl4pPr marL="0" indent="1371600" algn="ctr" defTabSz="825500">
              <a:lnSpc>
                <a:spcPct val="100000"/>
              </a:lnSpc>
              <a:spcBef>
                <a:spcPts val="0"/>
              </a:spcBef>
              <a:buSzTx/>
              <a:buNone/>
              <a:defRPr spc="-59" sz="6000">
                <a:solidFill>
                  <a:srgbClr val="FFFFFF"/>
                </a:solidFill>
                <a:latin typeface="Graphik Semibold"/>
                <a:ea typeface="Graphik Semibold"/>
                <a:cs typeface="Graphik Semibold"/>
                <a:sym typeface="Graphik Semibold"/>
              </a:defRPr>
            </a:lvl4pPr>
            <a:lvl5pPr marL="0" indent="1828800" algn="ctr" defTabSz="825500">
              <a:lnSpc>
                <a:spcPct val="100000"/>
              </a:lnSpc>
              <a:spcBef>
                <a:spcPts val="0"/>
              </a:spcBef>
              <a:buSzTx/>
              <a:buNone/>
              <a:defRPr spc="-59" sz="6000">
                <a:solidFill>
                  <a:srgbClr val="FFFFFF"/>
                </a:solidFill>
                <a:latin typeface="Graphik Semibold"/>
                <a:ea typeface="Graphik Semibold"/>
                <a:cs typeface="Graphik Semibold"/>
                <a:sym typeface="Graphik Semibold"/>
              </a:defRPr>
            </a:lvl5pPr>
          </a:lstStyle>
          <a:p>
            <a:pPr/>
            <a:r>
              <a:t>Presentation Subtitle</a:t>
            </a:r>
          </a:p>
          <a:p>
            <a:pPr lvl="1"/>
            <a:r>
              <a:t/>
            </a:r>
          </a:p>
          <a:p>
            <a:pPr lvl="2"/>
            <a:r>
              <a:t/>
            </a:r>
          </a:p>
          <a:p>
            <a:pPr lvl="3"/>
            <a:r>
              <a:t/>
            </a:r>
          </a:p>
          <a:p>
            <a:pPr lvl="4"/>
            <a:r>
              <a:t/>
            </a:r>
          </a:p>
        </p:txBody>
      </p:sp>
      <p:sp>
        <p:nvSpPr>
          <p:cNvPr id="24" name="Author and Date"/>
          <p:cNvSpPr txBox="1"/>
          <p:nvPr>
            <p:ph type="body" sz="quarter" idx="22" hasCustomPrompt="1"/>
          </p:nvPr>
        </p:nvSpPr>
        <p:spPr>
          <a:xfrm>
            <a:off x="1219200" y="11988800"/>
            <a:ext cx="21945602" cy="605791"/>
          </a:xfrm>
          <a:prstGeom prst="rect">
            <a:avLst/>
          </a:prstGeom>
        </p:spPr>
        <p:txBody>
          <a:bodyPr/>
          <a:lstStyle>
            <a:lvl1pPr marL="0" indent="0" algn="ctr" defTabSz="825500">
              <a:lnSpc>
                <a:spcPct val="100000"/>
              </a:lnSpc>
              <a:spcBef>
                <a:spcPts val="0"/>
              </a:spcBef>
              <a:buSzTx/>
              <a:buNone/>
              <a:defRPr spc="-29" sz="3000">
                <a:solidFill>
                  <a:srgbClr val="FFFFFF"/>
                </a:solidFill>
                <a:latin typeface="Graphik Medium"/>
                <a:ea typeface="Graphik Medium"/>
                <a:cs typeface="Graphik Medium"/>
                <a:sym typeface="Graphik Medium"/>
              </a:defRPr>
            </a:lvl1pPr>
          </a:lstStyle>
          <a:p>
            <a:pPr/>
            <a:r>
              <a:t>Author and Date</a:t>
            </a:r>
          </a:p>
        </p:txBody>
      </p:sp>
      <p:sp>
        <p:nvSpPr>
          <p:cNvPr id="25" name="Slide Number"/>
          <p:cNvSpPr txBox="1"/>
          <p:nvPr>
            <p:ph type="sldNum" sz="quarter" idx="2"/>
          </p:nvPr>
        </p:nvSpPr>
        <p:spPr>
          <a:prstGeom prst="rect">
            <a:avLst/>
          </a:prstGeom>
        </p:spPr>
        <p:txBody>
          <a:bodyPr/>
          <a:lstStyle>
            <a:lvl1pPr>
              <a:defRPr>
                <a:solidFill>
                  <a:srgbClr val="FFFFFF"/>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amp; Photo Alt">
    <p:spTree>
      <p:nvGrpSpPr>
        <p:cNvPr id="1" name=""/>
        <p:cNvGrpSpPr/>
        <p:nvPr/>
      </p:nvGrpSpPr>
      <p:grpSpPr>
        <a:xfrm>
          <a:off x="0" y="0"/>
          <a:ext cx="0" cy="0"/>
          <a:chOff x="0" y="0"/>
          <a:chExt cx="0" cy="0"/>
        </a:xfrm>
      </p:grpSpPr>
      <p:sp>
        <p:nvSpPr>
          <p:cNvPr id="32" name="Slide Title"/>
          <p:cNvSpPr txBox="1"/>
          <p:nvPr>
            <p:ph type="title" hasCustomPrompt="1"/>
          </p:nvPr>
        </p:nvSpPr>
        <p:spPr>
          <a:xfrm>
            <a:off x="1215495" y="4585102"/>
            <a:ext cx="9757338" cy="2540001"/>
          </a:xfrm>
          <a:prstGeom prst="rect">
            <a:avLst/>
          </a:prstGeom>
        </p:spPr>
        <p:txBody>
          <a:bodyPr anchor="b"/>
          <a:lstStyle/>
          <a:p>
            <a:pPr/>
            <a:r>
              <a:t>Slide Title</a:t>
            </a:r>
          </a:p>
        </p:txBody>
      </p:sp>
      <p:sp>
        <p:nvSpPr>
          <p:cNvPr id="33" name="Image"/>
          <p:cNvSpPr/>
          <p:nvPr>
            <p:ph type="pic" idx="21"/>
          </p:nvPr>
        </p:nvSpPr>
        <p:spPr>
          <a:xfrm>
            <a:off x="9283700" y="1270000"/>
            <a:ext cx="16751300" cy="11176000"/>
          </a:xfrm>
          <a:prstGeom prst="rect">
            <a:avLst/>
          </a:prstGeom>
        </p:spPr>
        <p:txBody>
          <a:bodyPr lIns="91439" tIns="45719" rIns="91439" bIns="45719">
            <a:noAutofit/>
          </a:bodyPr>
          <a:lstStyle/>
          <a:p>
            <a:pPr/>
          </a:p>
        </p:txBody>
      </p:sp>
      <p:sp>
        <p:nvSpPr>
          <p:cNvPr id="34" name="Body Level One…"/>
          <p:cNvSpPr txBox="1"/>
          <p:nvPr>
            <p:ph type="body" sz="quarter" idx="1" hasCustomPrompt="1"/>
          </p:nvPr>
        </p:nvSpPr>
        <p:spPr>
          <a:xfrm>
            <a:off x="1219200" y="7016750"/>
            <a:ext cx="9753600" cy="5416550"/>
          </a:xfrm>
          <a:prstGeom prst="rect">
            <a:avLst/>
          </a:prstGeom>
        </p:spPr>
        <p:txBody>
          <a:bodyPr/>
          <a:lstStyle>
            <a:lvl1pPr marL="0" indent="0" algn="ctr" defTabSz="825500">
              <a:lnSpc>
                <a:spcPct val="100000"/>
              </a:lnSpc>
              <a:spcBef>
                <a:spcPts val="0"/>
              </a:spcBef>
              <a:buSzTx/>
              <a:buNone/>
              <a:defRPr spc="-44">
                <a:latin typeface="Graphik Semibold"/>
                <a:ea typeface="Graphik Semibold"/>
                <a:cs typeface="Graphik Semibold"/>
                <a:sym typeface="Graphik Semibold"/>
              </a:defRPr>
            </a:lvl1pPr>
            <a:lvl2pPr marL="0" indent="457200" algn="ctr" defTabSz="825500">
              <a:lnSpc>
                <a:spcPct val="100000"/>
              </a:lnSpc>
              <a:spcBef>
                <a:spcPts val="0"/>
              </a:spcBef>
              <a:buSzTx/>
              <a:buNone/>
              <a:defRPr spc="-44">
                <a:latin typeface="Graphik Semibold"/>
                <a:ea typeface="Graphik Semibold"/>
                <a:cs typeface="Graphik Semibold"/>
                <a:sym typeface="Graphik Semibold"/>
              </a:defRPr>
            </a:lvl2pPr>
            <a:lvl3pPr marL="0" indent="914400" algn="ctr" defTabSz="825500">
              <a:lnSpc>
                <a:spcPct val="100000"/>
              </a:lnSpc>
              <a:spcBef>
                <a:spcPts val="0"/>
              </a:spcBef>
              <a:buSzTx/>
              <a:buNone/>
              <a:defRPr spc="-44">
                <a:latin typeface="Graphik Semibold"/>
                <a:ea typeface="Graphik Semibold"/>
                <a:cs typeface="Graphik Semibold"/>
                <a:sym typeface="Graphik Semibold"/>
              </a:defRPr>
            </a:lvl3pPr>
            <a:lvl4pPr marL="0" indent="1371600" algn="ctr" defTabSz="825500">
              <a:lnSpc>
                <a:spcPct val="100000"/>
              </a:lnSpc>
              <a:spcBef>
                <a:spcPts val="0"/>
              </a:spcBef>
              <a:buSzTx/>
              <a:buNone/>
              <a:defRPr spc="-44">
                <a:latin typeface="Graphik Semibold"/>
                <a:ea typeface="Graphik Semibold"/>
                <a:cs typeface="Graphik Semibold"/>
                <a:sym typeface="Graphik Semibold"/>
              </a:defRPr>
            </a:lvl4pPr>
            <a:lvl5pPr marL="0" indent="1828800" algn="ctr" defTabSz="825500">
              <a:lnSpc>
                <a:spcPct val="100000"/>
              </a:lnSpc>
              <a:spcBef>
                <a:spcPts val="0"/>
              </a:spcBef>
              <a:buSzTx/>
              <a:buNone/>
              <a:defRPr spc="-44">
                <a:latin typeface="Graphik Semibold"/>
                <a:ea typeface="Graphik Semibold"/>
                <a:cs typeface="Graphik Semibold"/>
                <a:sym typeface="Graphik Semibold"/>
              </a:defRPr>
            </a:lvl5pPr>
          </a:lstStyle>
          <a:p>
            <a:pPr/>
            <a:r>
              <a:t>Slide Subtitle</a:t>
            </a:r>
          </a:p>
          <a:p>
            <a:pPr lvl="1"/>
            <a:r>
              <a:t/>
            </a:r>
          </a:p>
          <a:p>
            <a:pPr lvl="2"/>
            <a:r>
              <a:t/>
            </a:r>
          </a:p>
          <a:p>
            <a:pPr lvl="3"/>
            <a:r>
              <a:t/>
            </a:r>
          </a:p>
          <a:p>
            <a:pPr lvl="4"/>
            <a:r>
              <a:t/>
            </a:r>
          </a:p>
        </p:txBody>
      </p:sp>
      <p:sp>
        <p:nvSpPr>
          <p:cNvPr id="3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amp; Bullets">
    <p:spTree>
      <p:nvGrpSpPr>
        <p:cNvPr id="1" name=""/>
        <p:cNvGrpSpPr/>
        <p:nvPr/>
      </p:nvGrpSpPr>
      <p:grpSpPr>
        <a:xfrm>
          <a:off x="0" y="0"/>
          <a:ext cx="0" cy="0"/>
          <a:chOff x="0" y="0"/>
          <a:chExt cx="0" cy="0"/>
        </a:xfrm>
      </p:grpSpPr>
      <p:sp>
        <p:nvSpPr>
          <p:cNvPr id="42" name="Slide Title"/>
          <p:cNvSpPr txBox="1"/>
          <p:nvPr>
            <p:ph type="title" hasCustomPrompt="1"/>
          </p:nvPr>
        </p:nvSpPr>
        <p:spPr>
          <a:prstGeom prst="rect">
            <a:avLst/>
          </a:prstGeom>
        </p:spPr>
        <p:txBody>
          <a:bodyPr/>
          <a:lstStyle/>
          <a:p>
            <a:pPr/>
            <a:r>
              <a:t>Slide Title</a:t>
            </a:r>
          </a:p>
        </p:txBody>
      </p:sp>
      <p:sp>
        <p:nvSpPr>
          <p:cNvPr id="43" name="Body Level One…"/>
          <p:cNvSpPr txBox="1"/>
          <p:nvPr>
            <p:ph type="body" idx="1" hasCustomPrompt="1"/>
          </p:nvPr>
        </p:nvSpPr>
        <p:spPr>
          <a:prstGeom prst="rect">
            <a:avLst/>
          </a:prstGeom>
        </p:spPr>
        <p:txBody>
          <a:bodyPr/>
          <a:lstStyle/>
          <a:p>
            <a:pPr/>
            <a:r>
              <a:t>Slide bullet text</a:t>
            </a:r>
          </a:p>
          <a:p>
            <a:pPr lvl="1"/>
            <a:r>
              <a:t/>
            </a:r>
          </a:p>
          <a:p>
            <a:pPr lvl="2"/>
            <a:r>
              <a:t/>
            </a:r>
          </a:p>
          <a:p>
            <a:pPr lvl="3"/>
            <a:r>
              <a:t/>
            </a:r>
          </a:p>
          <a:p>
            <a:pPr lvl="4"/>
            <a:r>
              <a:t/>
            </a:r>
          </a:p>
        </p:txBody>
      </p:sp>
      <p:sp>
        <p:nvSpPr>
          <p:cNvPr id="44" name="Slide Subtitle"/>
          <p:cNvSpPr txBox="1"/>
          <p:nvPr>
            <p:ph type="body" sz="quarter" idx="21" hasCustomPrompt="1"/>
          </p:nvPr>
        </p:nvSpPr>
        <p:spPr>
          <a:xfrm>
            <a:off x="1219200" y="2384648"/>
            <a:ext cx="21945602" cy="832613"/>
          </a:xfrm>
          <a:prstGeom prst="rect">
            <a:avLst/>
          </a:prstGeom>
        </p:spPr>
        <p:txBody>
          <a:bodyPr/>
          <a:lstStyle>
            <a:lvl1pPr marL="0" indent="0" algn="ctr" defTabSz="825500">
              <a:lnSpc>
                <a:spcPct val="100000"/>
              </a:lnSpc>
              <a:spcBef>
                <a:spcPts val="0"/>
              </a:spcBef>
              <a:buSzTx/>
              <a:buNone/>
              <a:defRPr spc="-44">
                <a:latin typeface="Graphik Semibold"/>
                <a:ea typeface="Graphik Semibold"/>
                <a:cs typeface="Graphik Semibold"/>
                <a:sym typeface="Graphik Semibold"/>
              </a:defRPr>
            </a:lvl1pPr>
          </a:lstStyle>
          <a:p>
            <a:pPr/>
            <a:r>
              <a:t>Slide Subtitle</a:t>
            </a:r>
          </a:p>
        </p:txBody>
      </p:sp>
      <p:sp>
        <p:nvSpPr>
          <p:cNvPr id="4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Bullets">
    <p:spTree>
      <p:nvGrpSpPr>
        <p:cNvPr id="1" name=""/>
        <p:cNvGrpSpPr/>
        <p:nvPr/>
      </p:nvGrpSpPr>
      <p:grpSpPr>
        <a:xfrm>
          <a:off x="0" y="0"/>
          <a:ext cx="0" cy="0"/>
          <a:chOff x="0" y="0"/>
          <a:chExt cx="0" cy="0"/>
        </a:xfrm>
      </p:grpSpPr>
      <p:sp>
        <p:nvSpPr>
          <p:cNvPr id="52" name="Body Level One…"/>
          <p:cNvSpPr txBox="1"/>
          <p:nvPr>
            <p:ph type="body" idx="1" hasCustomPrompt="1"/>
          </p:nvPr>
        </p:nvSpPr>
        <p:spPr>
          <a:xfrm>
            <a:off x="1219200" y="4013200"/>
            <a:ext cx="21945600" cy="8487148"/>
          </a:xfrm>
          <a:prstGeom prst="rect">
            <a:avLst/>
          </a:prstGeom>
        </p:spPr>
        <p:txBody>
          <a:bodyPr numCol="2" spcCol="2558384"/>
          <a:lstStyle/>
          <a:p>
            <a:pPr/>
            <a:r>
              <a:t>Slide bullet text</a:t>
            </a:r>
          </a:p>
          <a:p>
            <a:pPr lvl="1"/>
            <a:r>
              <a:t/>
            </a:r>
          </a:p>
          <a:p>
            <a:pPr lvl="2"/>
            <a:r>
              <a:t/>
            </a:r>
          </a:p>
          <a:p>
            <a:pPr lvl="3"/>
            <a:r>
              <a:t/>
            </a:r>
          </a:p>
          <a:p>
            <a:pPr lvl="4"/>
            <a:r>
              <a:t/>
            </a:r>
          </a:p>
        </p:txBody>
      </p:sp>
      <p:sp>
        <p:nvSpPr>
          <p:cNvPr id="53" name="Slide Number"/>
          <p:cNvSpPr txBox="1"/>
          <p:nvPr>
            <p:ph type="sldNum" sz="quarter" idx="2"/>
          </p:nvPr>
        </p:nvSpPr>
        <p:spPr>
          <a:xfrm>
            <a:off x="12001499" y="12700000"/>
            <a:ext cx="388621" cy="42926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Bullets &amp; Photo">
    <p:spTree>
      <p:nvGrpSpPr>
        <p:cNvPr id="1" name=""/>
        <p:cNvGrpSpPr/>
        <p:nvPr/>
      </p:nvGrpSpPr>
      <p:grpSpPr>
        <a:xfrm>
          <a:off x="0" y="0"/>
          <a:ext cx="0" cy="0"/>
          <a:chOff x="0" y="0"/>
          <a:chExt cx="0" cy="0"/>
        </a:xfrm>
      </p:grpSpPr>
      <p:sp>
        <p:nvSpPr>
          <p:cNvPr id="60" name="Slide Title"/>
          <p:cNvSpPr txBox="1"/>
          <p:nvPr>
            <p:ph type="title" hasCustomPrompt="1"/>
          </p:nvPr>
        </p:nvSpPr>
        <p:spPr>
          <a:xfrm>
            <a:off x="1219200" y="774700"/>
            <a:ext cx="9753600" cy="1600200"/>
          </a:xfrm>
          <a:prstGeom prst="rect">
            <a:avLst/>
          </a:prstGeom>
        </p:spPr>
        <p:txBody>
          <a:bodyPr/>
          <a:lstStyle/>
          <a:p>
            <a:pPr/>
            <a:r>
              <a:t>Slide Title</a:t>
            </a:r>
          </a:p>
        </p:txBody>
      </p:sp>
      <p:sp>
        <p:nvSpPr>
          <p:cNvPr id="61" name="Image"/>
          <p:cNvSpPr/>
          <p:nvPr>
            <p:ph type="pic" idx="21"/>
          </p:nvPr>
        </p:nvSpPr>
        <p:spPr>
          <a:xfrm>
            <a:off x="12192644" y="718588"/>
            <a:ext cx="10972801" cy="12329624"/>
          </a:xfrm>
          <a:prstGeom prst="rect">
            <a:avLst/>
          </a:prstGeom>
        </p:spPr>
        <p:txBody>
          <a:bodyPr lIns="91439" tIns="45719" rIns="91439" bIns="45719">
            <a:noAutofit/>
          </a:bodyPr>
          <a:lstStyle/>
          <a:p>
            <a:pPr/>
          </a:p>
        </p:txBody>
      </p:sp>
      <p:sp>
        <p:nvSpPr>
          <p:cNvPr id="62" name="Slide Subtitle"/>
          <p:cNvSpPr txBox="1"/>
          <p:nvPr>
            <p:ph type="body" sz="quarter" idx="22" hasCustomPrompt="1"/>
          </p:nvPr>
        </p:nvSpPr>
        <p:spPr>
          <a:xfrm>
            <a:off x="1219200" y="2387600"/>
            <a:ext cx="9757569" cy="832612"/>
          </a:xfrm>
          <a:prstGeom prst="rect">
            <a:avLst/>
          </a:prstGeom>
        </p:spPr>
        <p:txBody>
          <a:bodyPr/>
          <a:lstStyle>
            <a:lvl1pPr marL="0" indent="0" algn="ctr" defTabSz="825500">
              <a:lnSpc>
                <a:spcPct val="100000"/>
              </a:lnSpc>
              <a:spcBef>
                <a:spcPts val="0"/>
              </a:spcBef>
              <a:buSzTx/>
              <a:buNone/>
              <a:defRPr spc="-44">
                <a:latin typeface="Graphik Semibold"/>
                <a:ea typeface="Graphik Semibold"/>
                <a:cs typeface="Graphik Semibold"/>
                <a:sym typeface="Graphik Semibold"/>
              </a:defRPr>
            </a:lvl1pPr>
          </a:lstStyle>
          <a:p>
            <a:pPr/>
            <a:r>
              <a:t>Slide Subtitle</a:t>
            </a:r>
          </a:p>
        </p:txBody>
      </p:sp>
      <p:sp>
        <p:nvSpPr>
          <p:cNvPr id="63" name="Body Level One…"/>
          <p:cNvSpPr txBox="1"/>
          <p:nvPr>
            <p:ph type="body" sz="half" idx="1" hasCustomPrompt="1"/>
          </p:nvPr>
        </p:nvSpPr>
        <p:spPr>
          <a:xfrm>
            <a:off x="1219200" y="4023221"/>
            <a:ext cx="9757569" cy="8384679"/>
          </a:xfrm>
          <a:prstGeom prst="rect">
            <a:avLst/>
          </a:prstGeom>
        </p:spPr>
        <p:txBody>
          <a:bodyPr/>
          <a:lstStyle/>
          <a:p>
            <a:pPr/>
            <a:r>
              <a:t>Slide bullet text</a:t>
            </a:r>
          </a:p>
          <a:p>
            <a:pPr lvl="1"/>
            <a:r>
              <a:t/>
            </a:r>
          </a:p>
          <a:p>
            <a:pPr lvl="2"/>
            <a:r>
              <a:t/>
            </a:r>
          </a:p>
          <a:p>
            <a:pPr lvl="3"/>
            <a:r>
              <a:t/>
            </a:r>
          </a:p>
          <a:p>
            <a:pPr lvl="4"/>
            <a:r>
              <a:t/>
            </a:r>
          </a:p>
        </p:txBody>
      </p:sp>
      <p:sp>
        <p:nvSpPr>
          <p:cNvPr id="64" name="Slide Number"/>
          <p:cNvSpPr txBox="1"/>
          <p:nvPr>
            <p:ph type="sldNum" sz="quarter" idx="2"/>
          </p:nvPr>
        </p:nvSpPr>
        <p:spPr>
          <a:xfrm>
            <a:off x="12004039" y="12700000"/>
            <a:ext cx="388621" cy="42926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Section">
    <p:spTree>
      <p:nvGrpSpPr>
        <p:cNvPr id="1" name=""/>
        <p:cNvGrpSpPr/>
        <p:nvPr/>
      </p:nvGrpSpPr>
      <p:grpSpPr>
        <a:xfrm>
          <a:off x="0" y="0"/>
          <a:ext cx="0" cy="0"/>
          <a:chOff x="0" y="0"/>
          <a:chExt cx="0" cy="0"/>
        </a:xfrm>
      </p:grpSpPr>
      <p:sp>
        <p:nvSpPr>
          <p:cNvPr id="71" name="Section Title"/>
          <p:cNvSpPr txBox="1"/>
          <p:nvPr>
            <p:ph type="title" hasCustomPrompt="1"/>
          </p:nvPr>
        </p:nvSpPr>
        <p:spPr>
          <a:xfrm>
            <a:off x="1219200" y="3242270"/>
            <a:ext cx="21945600" cy="6604001"/>
          </a:xfrm>
          <a:prstGeom prst="rect">
            <a:avLst/>
          </a:prstGeom>
        </p:spPr>
        <p:txBody>
          <a:bodyPr anchor="ctr"/>
          <a:lstStyle>
            <a:lvl1pPr>
              <a:defRPr spc="0" sz="12800"/>
            </a:lvl1pPr>
          </a:lstStyle>
          <a:p>
            <a:pPr/>
            <a:r>
              <a:t>Section Title</a:t>
            </a:r>
          </a:p>
        </p:txBody>
      </p:sp>
      <p:sp>
        <p:nvSpPr>
          <p:cNvPr id="72" name="Slide Number"/>
          <p:cNvSpPr txBox="1"/>
          <p:nvPr>
            <p:ph type="sldNum" sz="quarter" idx="2"/>
          </p:nvPr>
        </p:nvSpPr>
        <p:spPr>
          <a:xfrm>
            <a:off x="12001499" y="12700000"/>
            <a:ext cx="388621" cy="42926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Only">
    <p:spTree>
      <p:nvGrpSpPr>
        <p:cNvPr id="1" name=""/>
        <p:cNvGrpSpPr/>
        <p:nvPr/>
      </p:nvGrpSpPr>
      <p:grpSpPr>
        <a:xfrm>
          <a:off x="0" y="0"/>
          <a:ext cx="0" cy="0"/>
          <a:chOff x="0" y="0"/>
          <a:chExt cx="0" cy="0"/>
        </a:xfrm>
      </p:grpSpPr>
      <p:sp>
        <p:nvSpPr>
          <p:cNvPr id="79" name="Slide Title"/>
          <p:cNvSpPr txBox="1"/>
          <p:nvPr>
            <p:ph type="title" hasCustomPrompt="1"/>
          </p:nvPr>
        </p:nvSpPr>
        <p:spPr>
          <a:prstGeom prst="rect">
            <a:avLst/>
          </a:prstGeom>
        </p:spPr>
        <p:txBody>
          <a:bodyPr/>
          <a:lstStyle/>
          <a:p>
            <a:pPr/>
            <a:r>
              <a:t>Slide Title</a:t>
            </a:r>
          </a:p>
        </p:txBody>
      </p:sp>
      <p:sp>
        <p:nvSpPr>
          <p:cNvPr id="80" name="Slide Subtitle"/>
          <p:cNvSpPr txBox="1"/>
          <p:nvPr>
            <p:ph type="body" sz="quarter" idx="21" hasCustomPrompt="1"/>
          </p:nvPr>
        </p:nvSpPr>
        <p:spPr>
          <a:xfrm>
            <a:off x="1219200" y="2384648"/>
            <a:ext cx="21945602" cy="832613"/>
          </a:xfrm>
          <a:prstGeom prst="rect">
            <a:avLst/>
          </a:prstGeom>
        </p:spPr>
        <p:txBody>
          <a:bodyPr/>
          <a:lstStyle>
            <a:lvl1pPr marL="0" indent="0" algn="ctr" defTabSz="825500">
              <a:lnSpc>
                <a:spcPct val="100000"/>
              </a:lnSpc>
              <a:spcBef>
                <a:spcPts val="0"/>
              </a:spcBef>
              <a:buSzTx/>
              <a:buNone/>
              <a:defRPr spc="-44">
                <a:latin typeface="Graphik Semibold"/>
                <a:ea typeface="Graphik Semibold"/>
                <a:cs typeface="Graphik Semibold"/>
                <a:sym typeface="Graphik Semibold"/>
              </a:defRPr>
            </a:lvl1pPr>
          </a:lstStyle>
          <a:p>
            <a:pPr/>
            <a:r>
              <a:t>Slide Subtitle</a:t>
            </a:r>
          </a:p>
        </p:txBody>
      </p:sp>
      <p:sp>
        <p:nvSpPr>
          <p:cNvPr id="81" name="Slide Number"/>
          <p:cNvSpPr txBox="1"/>
          <p:nvPr>
            <p:ph type="sldNum" sz="quarter" idx="2"/>
          </p:nvPr>
        </p:nvSpPr>
        <p:spPr>
          <a:xfrm>
            <a:off x="12001499" y="12700000"/>
            <a:ext cx="388621" cy="42926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Agenda">
    <p:spTree>
      <p:nvGrpSpPr>
        <p:cNvPr id="1" name=""/>
        <p:cNvGrpSpPr/>
        <p:nvPr/>
      </p:nvGrpSpPr>
      <p:grpSpPr>
        <a:xfrm>
          <a:off x="0" y="0"/>
          <a:ext cx="0" cy="0"/>
          <a:chOff x="0" y="0"/>
          <a:chExt cx="0" cy="0"/>
        </a:xfrm>
      </p:grpSpPr>
      <p:sp>
        <p:nvSpPr>
          <p:cNvPr id="88" name="Agenda Title"/>
          <p:cNvSpPr txBox="1"/>
          <p:nvPr>
            <p:ph type="title" hasCustomPrompt="1"/>
          </p:nvPr>
        </p:nvSpPr>
        <p:spPr>
          <a:prstGeom prst="rect">
            <a:avLst/>
          </a:prstGeom>
        </p:spPr>
        <p:txBody>
          <a:bodyPr/>
          <a:lstStyle/>
          <a:p>
            <a:pPr/>
            <a:r>
              <a:t>Agenda Title</a:t>
            </a:r>
          </a:p>
        </p:txBody>
      </p:sp>
      <p:sp>
        <p:nvSpPr>
          <p:cNvPr id="89" name="Body Level One…"/>
          <p:cNvSpPr txBox="1"/>
          <p:nvPr>
            <p:ph type="body" idx="1" hasCustomPrompt="1"/>
          </p:nvPr>
        </p:nvSpPr>
        <p:spPr>
          <a:xfrm>
            <a:off x="1219200" y="4013200"/>
            <a:ext cx="21945600" cy="8385548"/>
          </a:xfrm>
          <a:prstGeom prst="rect">
            <a:avLst/>
          </a:prstGeom>
        </p:spPr>
        <p:txBody>
          <a:bodyPr/>
          <a:lstStyle>
            <a:lvl1pPr marL="0" indent="0" defTabSz="825500">
              <a:lnSpc>
                <a:spcPct val="100000"/>
              </a:lnSpc>
              <a:buSzTx/>
              <a:buNone/>
              <a:defRPr spc="-136" sz="6800">
                <a:latin typeface="Canela Deck Regular"/>
                <a:ea typeface="Canela Deck Regular"/>
                <a:cs typeface="Canela Deck Regular"/>
                <a:sym typeface="Canela Deck Regular"/>
              </a:defRPr>
            </a:lvl1pPr>
            <a:lvl2pPr marL="0" indent="457200" defTabSz="825500">
              <a:lnSpc>
                <a:spcPct val="100000"/>
              </a:lnSpc>
              <a:buSzTx/>
              <a:buNone/>
              <a:defRPr spc="-136" sz="6800">
                <a:latin typeface="Canela Deck Regular"/>
                <a:ea typeface="Canela Deck Regular"/>
                <a:cs typeface="Canela Deck Regular"/>
                <a:sym typeface="Canela Deck Regular"/>
              </a:defRPr>
            </a:lvl2pPr>
            <a:lvl3pPr marL="0" indent="914400" defTabSz="825500">
              <a:lnSpc>
                <a:spcPct val="100000"/>
              </a:lnSpc>
              <a:buSzTx/>
              <a:buNone/>
              <a:defRPr spc="-136" sz="6800">
                <a:latin typeface="Canela Deck Regular"/>
                <a:ea typeface="Canela Deck Regular"/>
                <a:cs typeface="Canela Deck Regular"/>
                <a:sym typeface="Canela Deck Regular"/>
              </a:defRPr>
            </a:lvl3pPr>
            <a:lvl4pPr marL="0" indent="1371600" defTabSz="825500">
              <a:lnSpc>
                <a:spcPct val="100000"/>
              </a:lnSpc>
              <a:buSzTx/>
              <a:buNone/>
              <a:defRPr spc="-136" sz="6800">
                <a:latin typeface="Canela Deck Regular"/>
                <a:ea typeface="Canela Deck Regular"/>
                <a:cs typeface="Canela Deck Regular"/>
                <a:sym typeface="Canela Deck Regular"/>
              </a:defRPr>
            </a:lvl4pPr>
            <a:lvl5pPr marL="0" indent="1828800" defTabSz="825500">
              <a:lnSpc>
                <a:spcPct val="100000"/>
              </a:lnSpc>
              <a:buSzTx/>
              <a:buNone/>
              <a:defRPr spc="-136" sz="6800">
                <a:latin typeface="Canela Deck Regular"/>
                <a:ea typeface="Canela Deck Regular"/>
                <a:cs typeface="Canela Deck Regular"/>
                <a:sym typeface="Canela Deck Regular"/>
              </a:defRPr>
            </a:lvl5pPr>
          </a:lstStyle>
          <a:p>
            <a:pPr/>
            <a:r>
              <a:t>Agenda Topics</a:t>
            </a:r>
          </a:p>
          <a:p>
            <a:pPr lvl="1"/>
            <a:r>
              <a:t/>
            </a:r>
          </a:p>
          <a:p>
            <a:pPr lvl="2"/>
            <a:r>
              <a:t/>
            </a:r>
          </a:p>
          <a:p>
            <a:pPr lvl="3"/>
            <a:r>
              <a:t/>
            </a:r>
          </a:p>
          <a:p>
            <a:pPr lvl="4"/>
            <a:r>
              <a:t/>
            </a:r>
          </a:p>
        </p:txBody>
      </p:sp>
      <p:sp>
        <p:nvSpPr>
          <p:cNvPr id="90" name="Agenda Subtitle"/>
          <p:cNvSpPr txBox="1"/>
          <p:nvPr>
            <p:ph type="body" sz="quarter" idx="21" hasCustomPrompt="1"/>
          </p:nvPr>
        </p:nvSpPr>
        <p:spPr>
          <a:xfrm>
            <a:off x="1219200" y="2387115"/>
            <a:ext cx="21945602" cy="832613"/>
          </a:xfrm>
          <a:prstGeom prst="rect">
            <a:avLst/>
          </a:prstGeom>
        </p:spPr>
        <p:txBody>
          <a:bodyPr/>
          <a:lstStyle>
            <a:lvl1pPr marL="0" indent="0" algn="ctr" defTabSz="825500">
              <a:lnSpc>
                <a:spcPct val="100000"/>
              </a:lnSpc>
              <a:spcBef>
                <a:spcPts val="0"/>
              </a:spcBef>
              <a:buSzTx/>
              <a:buNone/>
              <a:defRPr spc="-44">
                <a:latin typeface="Graphik Semibold"/>
                <a:ea typeface="Graphik Semibold"/>
                <a:cs typeface="Graphik Semibold"/>
                <a:sym typeface="Graphik Semibold"/>
              </a:defRPr>
            </a:lvl1pPr>
          </a:lstStyle>
          <a:p>
            <a:pPr/>
            <a:r>
              <a:t>Agenda Subtitle</a:t>
            </a:r>
          </a:p>
        </p:txBody>
      </p:sp>
      <p:sp>
        <p:nvSpPr>
          <p:cNvPr id="91" name="Slide Number"/>
          <p:cNvSpPr txBox="1"/>
          <p:nvPr>
            <p:ph type="sldNum" sz="quarter" idx="2"/>
          </p:nvPr>
        </p:nvSpPr>
        <p:spPr>
          <a:xfrm>
            <a:off x="12001499" y="12700000"/>
            <a:ext cx="388621" cy="42926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Statement">
    <p:spTree>
      <p:nvGrpSpPr>
        <p:cNvPr id="1" name=""/>
        <p:cNvGrpSpPr/>
        <p:nvPr/>
      </p:nvGrpSpPr>
      <p:grpSpPr>
        <a:xfrm>
          <a:off x="0" y="0"/>
          <a:ext cx="0" cy="0"/>
          <a:chOff x="0" y="0"/>
          <a:chExt cx="0" cy="0"/>
        </a:xfrm>
      </p:grpSpPr>
      <p:sp>
        <p:nvSpPr>
          <p:cNvPr id="98" name="Body Level One…"/>
          <p:cNvSpPr txBox="1"/>
          <p:nvPr>
            <p:ph type="body" idx="1" hasCustomPrompt="1"/>
          </p:nvPr>
        </p:nvSpPr>
        <p:spPr>
          <a:xfrm>
            <a:off x="1219200" y="3251200"/>
            <a:ext cx="21945600" cy="6604000"/>
          </a:xfrm>
          <a:prstGeom prst="rect">
            <a:avLst/>
          </a:prstGeom>
        </p:spPr>
        <p:txBody>
          <a:bodyPr anchor="ctr"/>
          <a:lstStyle>
            <a:lvl1pPr marL="0" indent="0" algn="ctr" defTabSz="2438400">
              <a:lnSpc>
                <a:spcPct val="80000"/>
              </a:lnSpc>
              <a:spcBef>
                <a:spcPts val="0"/>
              </a:spcBef>
              <a:buSzTx/>
              <a:buNone/>
              <a:defRPr sz="12800">
                <a:latin typeface="Canela Regular"/>
                <a:ea typeface="Canela Regular"/>
                <a:cs typeface="Canela Regular"/>
                <a:sym typeface="Canela Regular"/>
              </a:defRPr>
            </a:lvl1pPr>
            <a:lvl2pPr marL="0" indent="457200" algn="ctr" defTabSz="2438400">
              <a:lnSpc>
                <a:spcPct val="80000"/>
              </a:lnSpc>
              <a:spcBef>
                <a:spcPts val="0"/>
              </a:spcBef>
              <a:buSzTx/>
              <a:buNone/>
              <a:defRPr sz="12800">
                <a:latin typeface="Canela Regular"/>
                <a:ea typeface="Canela Regular"/>
                <a:cs typeface="Canela Regular"/>
                <a:sym typeface="Canela Regular"/>
              </a:defRPr>
            </a:lvl2pPr>
            <a:lvl3pPr marL="0" indent="914400" algn="ctr" defTabSz="2438400">
              <a:lnSpc>
                <a:spcPct val="80000"/>
              </a:lnSpc>
              <a:spcBef>
                <a:spcPts val="0"/>
              </a:spcBef>
              <a:buSzTx/>
              <a:buNone/>
              <a:defRPr sz="12800">
                <a:latin typeface="Canela Regular"/>
                <a:ea typeface="Canela Regular"/>
                <a:cs typeface="Canela Regular"/>
                <a:sym typeface="Canela Regular"/>
              </a:defRPr>
            </a:lvl3pPr>
            <a:lvl4pPr marL="0" indent="1371600" algn="ctr" defTabSz="2438400">
              <a:lnSpc>
                <a:spcPct val="80000"/>
              </a:lnSpc>
              <a:spcBef>
                <a:spcPts val="0"/>
              </a:spcBef>
              <a:buSzTx/>
              <a:buNone/>
              <a:defRPr sz="12800">
                <a:latin typeface="Canela Regular"/>
                <a:ea typeface="Canela Regular"/>
                <a:cs typeface="Canela Regular"/>
                <a:sym typeface="Canela Regular"/>
              </a:defRPr>
            </a:lvl4pPr>
            <a:lvl5pPr marL="0" indent="1828800" algn="ctr" defTabSz="2438400">
              <a:lnSpc>
                <a:spcPct val="80000"/>
              </a:lnSpc>
              <a:spcBef>
                <a:spcPts val="0"/>
              </a:spcBef>
              <a:buSzTx/>
              <a:buNone/>
              <a:defRPr sz="12800">
                <a:latin typeface="Canela Regular"/>
                <a:ea typeface="Canela Regular"/>
                <a:cs typeface="Canela Regular"/>
                <a:sym typeface="Canela Regular"/>
              </a:defRPr>
            </a:lvl5pPr>
          </a:lstStyle>
          <a:p>
            <a:pPr/>
            <a:r>
              <a:t>Statement</a:t>
            </a:r>
          </a:p>
          <a:p>
            <a:pPr lvl="1"/>
            <a:r>
              <a:t/>
            </a:r>
          </a:p>
          <a:p>
            <a:pPr lvl="2"/>
            <a:r>
              <a:t/>
            </a:r>
          </a:p>
          <a:p>
            <a:pPr lvl="3"/>
            <a:r>
              <a:t/>
            </a:r>
          </a:p>
          <a:p>
            <a:pPr lvl="4"/>
            <a:r>
              <a:t/>
            </a:r>
          </a:p>
        </p:txBody>
      </p:sp>
      <p:sp>
        <p:nvSpPr>
          <p:cNvPr id="99"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Big Fact">
    <p:spTree>
      <p:nvGrpSpPr>
        <p:cNvPr id="1" name=""/>
        <p:cNvGrpSpPr/>
        <p:nvPr/>
      </p:nvGrpSpPr>
      <p:grpSpPr>
        <a:xfrm>
          <a:off x="0" y="0"/>
          <a:ext cx="0" cy="0"/>
          <a:chOff x="0" y="0"/>
          <a:chExt cx="0" cy="0"/>
        </a:xfrm>
      </p:grpSpPr>
      <p:sp>
        <p:nvSpPr>
          <p:cNvPr id="106" name="Fact information"/>
          <p:cNvSpPr txBox="1"/>
          <p:nvPr>
            <p:ph type="body" sz="quarter" idx="21" hasCustomPrompt="1"/>
          </p:nvPr>
        </p:nvSpPr>
        <p:spPr>
          <a:xfrm>
            <a:off x="1219200" y="8462239"/>
            <a:ext cx="21945602" cy="832613"/>
          </a:xfrm>
          <a:prstGeom prst="rect">
            <a:avLst/>
          </a:prstGeom>
        </p:spPr>
        <p:txBody>
          <a:bodyPr/>
          <a:lstStyle>
            <a:lvl1pPr marL="0" indent="0" algn="ctr" defTabSz="825500">
              <a:lnSpc>
                <a:spcPct val="100000"/>
              </a:lnSpc>
              <a:spcBef>
                <a:spcPts val="0"/>
              </a:spcBef>
              <a:buSzTx/>
              <a:buNone/>
              <a:defRPr spc="-44">
                <a:latin typeface="Graphik Semibold"/>
                <a:ea typeface="Graphik Semibold"/>
                <a:cs typeface="Graphik Semibold"/>
                <a:sym typeface="Graphik Semibold"/>
              </a:defRPr>
            </a:lvl1pPr>
          </a:lstStyle>
          <a:p>
            <a:pPr/>
            <a:r>
              <a:t>Fact information</a:t>
            </a:r>
          </a:p>
        </p:txBody>
      </p:sp>
      <p:sp>
        <p:nvSpPr>
          <p:cNvPr id="107" name="Body Level One…"/>
          <p:cNvSpPr txBox="1"/>
          <p:nvPr>
            <p:ph type="body" sz="half" idx="1" hasCustomPrompt="1"/>
          </p:nvPr>
        </p:nvSpPr>
        <p:spPr>
          <a:xfrm>
            <a:off x="1219200" y="4214484"/>
            <a:ext cx="21945600" cy="4269708"/>
          </a:xfrm>
          <a:prstGeom prst="rect">
            <a:avLst/>
          </a:prstGeom>
        </p:spPr>
        <p:txBody>
          <a:bodyPr anchor="b"/>
          <a:lstStyle>
            <a:lvl1pPr marL="0" indent="0" algn="ctr" defTabSz="2438400">
              <a:lnSpc>
                <a:spcPct val="80000"/>
              </a:lnSpc>
              <a:spcBef>
                <a:spcPts val="0"/>
              </a:spcBef>
              <a:buSzTx/>
              <a:buNone/>
              <a:defRPr sz="22400">
                <a:latin typeface="+mn-lt"/>
                <a:ea typeface="+mn-ea"/>
                <a:cs typeface="+mn-cs"/>
                <a:sym typeface="Canela Bold"/>
              </a:defRPr>
            </a:lvl1pPr>
            <a:lvl2pPr marL="0" indent="457200" algn="ctr" defTabSz="2438400">
              <a:lnSpc>
                <a:spcPct val="80000"/>
              </a:lnSpc>
              <a:spcBef>
                <a:spcPts val="0"/>
              </a:spcBef>
              <a:buSzTx/>
              <a:buNone/>
              <a:defRPr sz="22400">
                <a:latin typeface="+mn-lt"/>
                <a:ea typeface="+mn-ea"/>
                <a:cs typeface="+mn-cs"/>
                <a:sym typeface="Canela Bold"/>
              </a:defRPr>
            </a:lvl2pPr>
            <a:lvl3pPr marL="0" indent="914400" algn="ctr" defTabSz="2438400">
              <a:lnSpc>
                <a:spcPct val="80000"/>
              </a:lnSpc>
              <a:spcBef>
                <a:spcPts val="0"/>
              </a:spcBef>
              <a:buSzTx/>
              <a:buNone/>
              <a:defRPr sz="22400">
                <a:latin typeface="+mn-lt"/>
                <a:ea typeface="+mn-ea"/>
                <a:cs typeface="+mn-cs"/>
                <a:sym typeface="Canela Bold"/>
              </a:defRPr>
            </a:lvl3pPr>
            <a:lvl4pPr marL="0" indent="1371600" algn="ctr" defTabSz="2438400">
              <a:lnSpc>
                <a:spcPct val="80000"/>
              </a:lnSpc>
              <a:spcBef>
                <a:spcPts val="0"/>
              </a:spcBef>
              <a:buSzTx/>
              <a:buNone/>
              <a:defRPr sz="22400">
                <a:latin typeface="+mn-lt"/>
                <a:ea typeface="+mn-ea"/>
                <a:cs typeface="+mn-cs"/>
                <a:sym typeface="Canela Bold"/>
              </a:defRPr>
            </a:lvl4pPr>
            <a:lvl5pPr marL="0" indent="1828800" algn="ctr" defTabSz="2438400">
              <a:lnSpc>
                <a:spcPct val="80000"/>
              </a:lnSpc>
              <a:spcBef>
                <a:spcPts val="0"/>
              </a:spcBef>
              <a:buSzTx/>
              <a:buNone/>
              <a:defRPr sz="22400">
                <a:latin typeface="+mn-lt"/>
                <a:ea typeface="+mn-ea"/>
                <a:cs typeface="+mn-cs"/>
                <a:sym typeface="Canela Bold"/>
              </a:defRPr>
            </a:lvl5pPr>
          </a:lstStyle>
          <a:p>
            <a:pPr/>
            <a:r>
              <a:t>100%</a:t>
            </a:r>
          </a:p>
          <a:p>
            <a:pPr lvl="1"/>
            <a:r>
              <a:t/>
            </a:r>
          </a:p>
          <a:p>
            <a:pPr lvl="2"/>
            <a:r>
              <a:t/>
            </a:r>
          </a:p>
          <a:p>
            <a:pPr lvl="3"/>
            <a:r>
              <a:t/>
            </a:r>
          </a:p>
          <a:p>
            <a:pPr lvl="4"/>
            <a:r>
              <a:t/>
            </a:r>
          </a:p>
        </p:txBody>
      </p:sp>
      <p:sp>
        <p:nvSpPr>
          <p:cNvPr id="10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Quote">
    <p:spTree>
      <p:nvGrpSpPr>
        <p:cNvPr id="1" name=""/>
        <p:cNvGrpSpPr/>
        <p:nvPr/>
      </p:nvGrpSpPr>
      <p:grpSpPr>
        <a:xfrm>
          <a:off x="0" y="0"/>
          <a:ext cx="0" cy="0"/>
          <a:chOff x="0" y="0"/>
          <a:chExt cx="0" cy="0"/>
        </a:xfrm>
      </p:grpSpPr>
      <p:sp>
        <p:nvSpPr>
          <p:cNvPr id="115" name="Attribution"/>
          <p:cNvSpPr txBox="1"/>
          <p:nvPr>
            <p:ph type="body" sz="quarter" idx="21" hasCustomPrompt="1"/>
          </p:nvPr>
        </p:nvSpPr>
        <p:spPr>
          <a:xfrm>
            <a:off x="1219200" y="11100053"/>
            <a:ext cx="21945602" cy="832613"/>
          </a:xfrm>
          <a:prstGeom prst="rect">
            <a:avLst/>
          </a:prstGeom>
        </p:spPr>
        <p:txBody>
          <a:bodyPr anchor="ctr"/>
          <a:lstStyle>
            <a:lvl1pPr marL="0" indent="0" algn="ctr" defTabSz="825500">
              <a:lnSpc>
                <a:spcPct val="100000"/>
              </a:lnSpc>
              <a:spcBef>
                <a:spcPts val="0"/>
              </a:spcBef>
              <a:buSzTx/>
              <a:buNone/>
              <a:defRPr spc="-44">
                <a:latin typeface="Graphik Semibold"/>
                <a:ea typeface="Graphik Semibold"/>
                <a:cs typeface="Graphik Semibold"/>
                <a:sym typeface="Graphik Semibold"/>
              </a:defRPr>
            </a:lvl1pPr>
          </a:lstStyle>
          <a:p>
            <a:pPr/>
            <a:r>
              <a:t>Attribution</a:t>
            </a:r>
          </a:p>
        </p:txBody>
      </p:sp>
      <p:sp>
        <p:nvSpPr>
          <p:cNvPr id="116" name="Body Level One…"/>
          <p:cNvSpPr txBox="1"/>
          <p:nvPr>
            <p:ph type="body" sz="half" idx="1" hasCustomPrompt="1"/>
          </p:nvPr>
        </p:nvSpPr>
        <p:spPr>
          <a:xfrm>
            <a:off x="1219200" y="4178300"/>
            <a:ext cx="21945600" cy="4416425"/>
          </a:xfrm>
          <a:prstGeom prst="rect">
            <a:avLst/>
          </a:prstGeom>
        </p:spPr>
        <p:txBody>
          <a:bodyPr anchor="ctr"/>
          <a:lstStyle>
            <a:lvl1pPr marL="0" indent="0" algn="ctr" defTabSz="2438400">
              <a:lnSpc>
                <a:spcPct val="80000"/>
              </a:lnSpc>
              <a:spcBef>
                <a:spcPts val="0"/>
              </a:spcBef>
              <a:buSzTx/>
              <a:buNone/>
              <a:defRPr sz="8400">
                <a:latin typeface="+mn-lt"/>
                <a:ea typeface="+mn-ea"/>
                <a:cs typeface="+mn-cs"/>
                <a:sym typeface="Canela Bold"/>
              </a:defRPr>
            </a:lvl1pPr>
            <a:lvl2pPr marL="0" indent="457200" algn="ctr" defTabSz="2438400">
              <a:lnSpc>
                <a:spcPct val="80000"/>
              </a:lnSpc>
              <a:spcBef>
                <a:spcPts val="0"/>
              </a:spcBef>
              <a:buSzTx/>
              <a:buNone/>
              <a:defRPr sz="8400">
                <a:latin typeface="+mn-lt"/>
                <a:ea typeface="+mn-ea"/>
                <a:cs typeface="+mn-cs"/>
                <a:sym typeface="Canela Bold"/>
              </a:defRPr>
            </a:lvl2pPr>
            <a:lvl3pPr marL="0" indent="914400" algn="ctr" defTabSz="2438400">
              <a:lnSpc>
                <a:spcPct val="80000"/>
              </a:lnSpc>
              <a:spcBef>
                <a:spcPts val="0"/>
              </a:spcBef>
              <a:buSzTx/>
              <a:buNone/>
              <a:defRPr sz="8400">
                <a:latin typeface="+mn-lt"/>
                <a:ea typeface="+mn-ea"/>
                <a:cs typeface="+mn-cs"/>
                <a:sym typeface="Canela Bold"/>
              </a:defRPr>
            </a:lvl3pPr>
            <a:lvl4pPr marL="0" indent="1371600" algn="ctr" defTabSz="2438400">
              <a:lnSpc>
                <a:spcPct val="80000"/>
              </a:lnSpc>
              <a:spcBef>
                <a:spcPts val="0"/>
              </a:spcBef>
              <a:buSzTx/>
              <a:buNone/>
              <a:defRPr sz="8400">
                <a:latin typeface="+mn-lt"/>
                <a:ea typeface="+mn-ea"/>
                <a:cs typeface="+mn-cs"/>
                <a:sym typeface="Canela Bold"/>
              </a:defRPr>
            </a:lvl4pPr>
            <a:lvl5pPr marL="0" indent="1828800" algn="ctr" defTabSz="2438400">
              <a:lnSpc>
                <a:spcPct val="80000"/>
              </a:lnSpc>
              <a:spcBef>
                <a:spcPts val="0"/>
              </a:spcBef>
              <a:buSzTx/>
              <a:buNone/>
              <a:defRPr sz="8400">
                <a:latin typeface="+mn-lt"/>
                <a:ea typeface="+mn-ea"/>
                <a:cs typeface="+mn-cs"/>
                <a:sym typeface="Canela Bold"/>
              </a:defRPr>
            </a:lvl5pPr>
          </a:lstStyle>
          <a:p>
            <a:pPr/>
            <a:r>
              <a:t>“Notable Quote”</a:t>
            </a:r>
          </a:p>
          <a:p>
            <a:pPr lvl="1"/>
            <a:r>
              <a:t/>
            </a:r>
          </a:p>
          <a:p>
            <a:pPr lvl="2"/>
            <a:r>
              <a:t/>
            </a:r>
          </a:p>
          <a:p>
            <a:pPr lvl="3"/>
            <a:r>
              <a:t/>
            </a:r>
          </a:p>
          <a:p>
            <a:pPr lvl="4"/>
            <a:r>
              <a:t/>
            </a:r>
          </a:p>
        </p:txBody>
      </p:sp>
      <p:sp>
        <p:nvSpPr>
          <p:cNvPr id="117" name="Slide Number"/>
          <p:cNvSpPr txBox="1"/>
          <p:nvPr>
            <p:ph type="sldNum" sz="quarter" idx="2"/>
          </p:nvPr>
        </p:nvSpPr>
        <p:spPr>
          <a:xfrm>
            <a:off x="12001499" y="12700000"/>
            <a:ext cx="388621" cy="42926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Photo - 3 Up">
    <p:spTree>
      <p:nvGrpSpPr>
        <p:cNvPr id="1" name=""/>
        <p:cNvGrpSpPr/>
        <p:nvPr/>
      </p:nvGrpSpPr>
      <p:grpSpPr>
        <a:xfrm>
          <a:off x="0" y="0"/>
          <a:ext cx="0" cy="0"/>
          <a:chOff x="0" y="0"/>
          <a:chExt cx="0" cy="0"/>
        </a:xfrm>
      </p:grpSpPr>
      <p:sp>
        <p:nvSpPr>
          <p:cNvPr id="124" name="941297804_1296x1457.jpg"/>
          <p:cNvSpPr/>
          <p:nvPr>
            <p:ph type="pic" sz="quarter" idx="21"/>
          </p:nvPr>
        </p:nvSpPr>
        <p:spPr>
          <a:xfrm>
            <a:off x="15744825" y="5581752"/>
            <a:ext cx="7365408" cy="8280401"/>
          </a:xfrm>
          <a:prstGeom prst="rect">
            <a:avLst/>
          </a:prstGeom>
        </p:spPr>
        <p:txBody>
          <a:bodyPr lIns="91439" tIns="45719" rIns="91439" bIns="45719">
            <a:noAutofit/>
          </a:bodyPr>
          <a:lstStyle/>
          <a:p>
            <a:pPr/>
          </a:p>
        </p:txBody>
      </p:sp>
      <p:sp>
        <p:nvSpPr>
          <p:cNvPr id="125" name="915009552_2264x1509.jpg"/>
          <p:cNvSpPr/>
          <p:nvPr>
            <p:ph type="pic" sz="quarter" idx="22"/>
          </p:nvPr>
        </p:nvSpPr>
        <p:spPr>
          <a:xfrm>
            <a:off x="15363825" y="1270000"/>
            <a:ext cx="8115300" cy="5409006"/>
          </a:xfrm>
          <a:prstGeom prst="rect">
            <a:avLst/>
          </a:prstGeom>
        </p:spPr>
        <p:txBody>
          <a:bodyPr lIns="91439" tIns="45719" rIns="91439" bIns="45719">
            <a:noAutofit/>
          </a:bodyPr>
          <a:lstStyle/>
          <a:p>
            <a:pPr/>
          </a:p>
        </p:txBody>
      </p:sp>
      <p:sp>
        <p:nvSpPr>
          <p:cNvPr id="126" name="740519873_3318x2212.jpg"/>
          <p:cNvSpPr/>
          <p:nvPr>
            <p:ph type="pic" idx="23"/>
          </p:nvPr>
        </p:nvSpPr>
        <p:spPr>
          <a:xfrm>
            <a:off x="-63500" y="1270000"/>
            <a:ext cx="16764000" cy="11176000"/>
          </a:xfrm>
          <a:prstGeom prst="rect">
            <a:avLst/>
          </a:prstGeom>
        </p:spPr>
        <p:txBody>
          <a:bodyPr lIns="91439" tIns="45719" rIns="91439" bIns="45719">
            <a:noAutofit/>
          </a:bodyPr>
          <a:lstStyle/>
          <a:p>
            <a:pPr/>
          </a:p>
        </p:txBody>
      </p:sp>
      <p:sp>
        <p:nvSpPr>
          <p:cNvPr id="127" name="Slide Number"/>
          <p:cNvSpPr txBox="1"/>
          <p:nvPr>
            <p:ph type="sldNum" sz="quarter" idx="2"/>
          </p:nvPr>
        </p:nvSpPr>
        <p:spPr>
          <a:xfrm>
            <a:off x="12001499" y="12700000"/>
            <a:ext cx="388621" cy="42926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Photo">
    <p:spTree>
      <p:nvGrpSpPr>
        <p:cNvPr id="1" name=""/>
        <p:cNvGrpSpPr/>
        <p:nvPr/>
      </p:nvGrpSpPr>
      <p:grpSpPr>
        <a:xfrm>
          <a:off x="0" y="0"/>
          <a:ext cx="0" cy="0"/>
          <a:chOff x="0" y="0"/>
          <a:chExt cx="0" cy="0"/>
        </a:xfrm>
      </p:grpSpPr>
      <p:sp>
        <p:nvSpPr>
          <p:cNvPr id="134" name="740519873_3318x2212.jpg"/>
          <p:cNvSpPr/>
          <p:nvPr>
            <p:ph type="pic" idx="21"/>
          </p:nvPr>
        </p:nvSpPr>
        <p:spPr>
          <a:xfrm>
            <a:off x="1270000" y="-423334"/>
            <a:ext cx="21844000" cy="14562668"/>
          </a:xfrm>
          <a:prstGeom prst="rect">
            <a:avLst/>
          </a:prstGeom>
        </p:spPr>
        <p:txBody>
          <a:bodyPr lIns="91439" tIns="45719" rIns="91439" bIns="45719">
            <a:noAutofit/>
          </a:bodyPr>
          <a:lstStyle/>
          <a:p>
            <a:pPr/>
          </a:p>
        </p:txBody>
      </p:sp>
      <p:sp>
        <p:nvSpPr>
          <p:cNvPr id="135" name="Slide Number"/>
          <p:cNvSpPr txBox="1"/>
          <p:nvPr>
            <p:ph type="sldNum" sz="quarter" idx="2"/>
          </p:nvPr>
        </p:nvSpPr>
        <p:spPr>
          <a:xfrm>
            <a:off x="12001499" y="12700000"/>
            <a:ext cx="388621" cy="42926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Blank">
    <p:spTree>
      <p:nvGrpSpPr>
        <p:cNvPr id="1" name=""/>
        <p:cNvGrpSpPr/>
        <p:nvPr/>
      </p:nvGrpSpPr>
      <p:grpSpPr>
        <a:xfrm>
          <a:off x="0" y="0"/>
          <a:ext cx="0" cy="0"/>
          <a:chOff x="0" y="0"/>
          <a:chExt cx="0" cy="0"/>
        </a:xfrm>
      </p:grpSpPr>
      <p:sp>
        <p:nvSpPr>
          <p:cNvPr id="142" name="Slide Number"/>
          <p:cNvSpPr txBox="1"/>
          <p:nvPr>
            <p:ph type="sldNum" sz="quarter" idx="2"/>
          </p:nvPr>
        </p:nvSpPr>
        <p:spPr>
          <a:xfrm>
            <a:off x="12001499" y="12700000"/>
            <a:ext cx="388621" cy="42926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 Id="rId11" Type="http://schemas.openxmlformats.org/officeDocument/2006/relationships/slideLayout" Target="../slideLayouts/slideLayout10.xml"/><Relationship Id="rId12" Type="http://schemas.openxmlformats.org/officeDocument/2006/relationships/slideLayout" Target="../slideLayouts/slideLayout11.xml"/><Relationship Id="rId13" Type="http://schemas.openxmlformats.org/officeDocument/2006/relationships/slideLayout" Target="../slideLayouts/slideLayout12.xml"/><Relationship Id="rId14" Type="http://schemas.openxmlformats.org/officeDocument/2006/relationships/slideLayout" Target="../slideLayouts/slideLayout13.xml"/><Relationship Id="rId15" Type="http://schemas.openxmlformats.org/officeDocument/2006/relationships/slideLayout" Target="../slideLayouts/slideLayout14.xml"/><Relationship Id="rId16"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solidFill>
          <a:srgbClr val="FFFFFF"/>
        </a:solidFill>
      </p:bgPr>
    </p:bg>
    <p:spTree>
      <p:nvGrpSpPr>
        <p:cNvPr id="1" name=""/>
        <p:cNvGrpSpPr/>
        <p:nvPr/>
      </p:nvGrpSpPr>
      <p:grpSpPr>
        <a:xfrm>
          <a:off x="0" y="0"/>
          <a:ext cx="0" cy="0"/>
          <a:chOff x="0" y="0"/>
          <a:chExt cx="0" cy="0"/>
        </a:xfrm>
      </p:grpSpPr>
      <p:sp>
        <p:nvSpPr>
          <p:cNvPr id="2" name="Slide Title"/>
          <p:cNvSpPr txBox="1"/>
          <p:nvPr>
            <p:ph type="title" hasCustomPrompt="1"/>
          </p:nvPr>
        </p:nvSpPr>
        <p:spPr>
          <a:xfrm>
            <a:off x="1219200" y="774700"/>
            <a:ext cx="21945600" cy="1727200"/>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ormAutofit fontScale="100000" lnSpcReduction="0"/>
          </a:bodyPr>
          <a:lstStyle/>
          <a:p>
            <a:pPr/>
            <a:r>
              <a:t>Slide Title</a:t>
            </a:r>
          </a:p>
        </p:txBody>
      </p:sp>
      <p:sp>
        <p:nvSpPr>
          <p:cNvPr id="3" name="Body Level One…"/>
          <p:cNvSpPr txBox="1"/>
          <p:nvPr>
            <p:ph type="body" idx="1" hasCustomPrompt="1"/>
          </p:nvPr>
        </p:nvSpPr>
        <p:spPr>
          <a:xfrm>
            <a:off x="1219200" y="4013200"/>
            <a:ext cx="21948577" cy="8483600"/>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ormAutofit fontScale="100000" lnSpcReduction="0"/>
          </a:bodyPr>
          <a:lstStyle/>
          <a:p>
            <a:pPr/>
            <a:r>
              <a:t>Slide bullet text</a:t>
            </a:r>
          </a:p>
          <a:p>
            <a:pPr lvl="1"/>
            <a:r>
              <a:t/>
            </a:r>
          </a:p>
          <a:p>
            <a:pPr lvl="2"/>
            <a:r>
              <a:t/>
            </a:r>
          </a:p>
          <a:p>
            <a:pPr lvl="3"/>
            <a:r>
              <a:t/>
            </a:r>
          </a:p>
          <a:p>
            <a:pPr lvl="4"/>
            <a:r>
              <a:t/>
            </a:r>
          </a:p>
        </p:txBody>
      </p:sp>
      <p:sp>
        <p:nvSpPr>
          <p:cNvPr id="4" name="Slide Number"/>
          <p:cNvSpPr txBox="1"/>
          <p:nvPr>
            <p:ph type="sldNum" sz="quarter" idx="2"/>
          </p:nvPr>
        </p:nvSpPr>
        <p:spPr>
          <a:xfrm>
            <a:off x="11997689" y="12700000"/>
            <a:ext cx="388621" cy="429261"/>
          </a:xfrm>
          <a:prstGeom prst="rect">
            <a:avLst/>
          </a:prstGeom>
          <a:ln w="12700">
            <a:miter lim="400000"/>
          </a:ln>
        </p:spPr>
        <p:txBody>
          <a:bodyPr wrap="none" lIns="50800" tIns="50800" rIns="50800" bIns="50800" anchor="b">
            <a:spAutoFit/>
          </a:bodyPr>
          <a:lstStyle>
            <a:lvl1pPr defTabSz="584200">
              <a:lnSpc>
                <a:spcPct val="100000"/>
              </a:lnSpc>
              <a:defRPr sz="2000">
                <a:solidFill>
                  <a:srgbClr val="5E5E5E"/>
                </a:solidFill>
                <a:latin typeface="Graphik"/>
                <a:ea typeface="Graphik"/>
                <a:cs typeface="Graphik"/>
                <a:sym typeface="Graphik"/>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Lst>
  <p:transition xmlns:p14="http://schemas.microsoft.com/office/powerpoint/2010/main" spd="med" advClick="1"/>
  <p:txStyles>
    <p:titleStyle>
      <a:lvl1pPr marL="0" marR="0" indent="0" algn="ctr" defTabSz="2438400" rtl="0" latinLnBrk="0">
        <a:lnSpc>
          <a:spcPct val="80000"/>
        </a:lnSpc>
        <a:spcBef>
          <a:spcPts val="0"/>
        </a:spcBef>
        <a:spcAft>
          <a:spcPts val="0"/>
        </a:spcAft>
        <a:buClrTx/>
        <a:buSzTx/>
        <a:buFontTx/>
        <a:buNone/>
        <a:tabLst/>
        <a:defRPr b="0" baseline="0" cap="none" i="0" spc="-84" strike="noStrike" sz="8400" u="none">
          <a:solidFill>
            <a:srgbClr val="000000"/>
          </a:solidFill>
          <a:uFillTx/>
          <a:latin typeface="+mn-lt"/>
          <a:ea typeface="+mn-ea"/>
          <a:cs typeface="+mn-cs"/>
          <a:sym typeface="Canela Bold"/>
        </a:defRPr>
      </a:lvl1pPr>
      <a:lvl2pPr marL="0" marR="0" indent="457200" algn="ctr" defTabSz="2438400" rtl="0" latinLnBrk="0">
        <a:lnSpc>
          <a:spcPct val="80000"/>
        </a:lnSpc>
        <a:spcBef>
          <a:spcPts val="0"/>
        </a:spcBef>
        <a:spcAft>
          <a:spcPts val="0"/>
        </a:spcAft>
        <a:buClrTx/>
        <a:buSzTx/>
        <a:buFontTx/>
        <a:buNone/>
        <a:tabLst/>
        <a:defRPr b="0" baseline="0" cap="none" i="0" spc="-84" strike="noStrike" sz="8400" u="none">
          <a:solidFill>
            <a:srgbClr val="000000"/>
          </a:solidFill>
          <a:uFillTx/>
          <a:latin typeface="+mn-lt"/>
          <a:ea typeface="+mn-ea"/>
          <a:cs typeface="+mn-cs"/>
          <a:sym typeface="Canela Bold"/>
        </a:defRPr>
      </a:lvl2pPr>
      <a:lvl3pPr marL="0" marR="0" indent="914400" algn="ctr" defTabSz="2438400" rtl="0" latinLnBrk="0">
        <a:lnSpc>
          <a:spcPct val="80000"/>
        </a:lnSpc>
        <a:spcBef>
          <a:spcPts val="0"/>
        </a:spcBef>
        <a:spcAft>
          <a:spcPts val="0"/>
        </a:spcAft>
        <a:buClrTx/>
        <a:buSzTx/>
        <a:buFontTx/>
        <a:buNone/>
        <a:tabLst/>
        <a:defRPr b="0" baseline="0" cap="none" i="0" spc="-84" strike="noStrike" sz="8400" u="none">
          <a:solidFill>
            <a:srgbClr val="000000"/>
          </a:solidFill>
          <a:uFillTx/>
          <a:latin typeface="+mn-lt"/>
          <a:ea typeface="+mn-ea"/>
          <a:cs typeface="+mn-cs"/>
          <a:sym typeface="Canela Bold"/>
        </a:defRPr>
      </a:lvl3pPr>
      <a:lvl4pPr marL="0" marR="0" indent="1371600" algn="ctr" defTabSz="2438400" rtl="0" latinLnBrk="0">
        <a:lnSpc>
          <a:spcPct val="80000"/>
        </a:lnSpc>
        <a:spcBef>
          <a:spcPts val="0"/>
        </a:spcBef>
        <a:spcAft>
          <a:spcPts val="0"/>
        </a:spcAft>
        <a:buClrTx/>
        <a:buSzTx/>
        <a:buFontTx/>
        <a:buNone/>
        <a:tabLst/>
        <a:defRPr b="0" baseline="0" cap="none" i="0" spc="-84" strike="noStrike" sz="8400" u="none">
          <a:solidFill>
            <a:srgbClr val="000000"/>
          </a:solidFill>
          <a:uFillTx/>
          <a:latin typeface="+mn-lt"/>
          <a:ea typeface="+mn-ea"/>
          <a:cs typeface="+mn-cs"/>
          <a:sym typeface="Canela Bold"/>
        </a:defRPr>
      </a:lvl4pPr>
      <a:lvl5pPr marL="0" marR="0" indent="1828800" algn="ctr" defTabSz="2438400" rtl="0" latinLnBrk="0">
        <a:lnSpc>
          <a:spcPct val="80000"/>
        </a:lnSpc>
        <a:spcBef>
          <a:spcPts val="0"/>
        </a:spcBef>
        <a:spcAft>
          <a:spcPts val="0"/>
        </a:spcAft>
        <a:buClrTx/>
        <a:buSzTx/>
        <a:buFontTx/>
        <a:buNone/>
        <a:tabLst/>
        <a:defRPr b="0" baseline="0" cap="none" i="0" spc="-84" strike="noStrike" sz="8400" u="none">
          <a:solidFill>
            <a:srgbClr val="000000"/>
          </a:solidFill>
          <a:uFillTx/>
          <a:latin typeface="+mn-lt"/>
          <a:ea typeface="+mn-ea"/>
          <a:cs typeface="+mn-cs"/>
          <a:sym typeface="Canela Bold"/>
        </a:defRPr>
      </a:lvl5pPr>
      <a:lvl6pPr marL="0" marR="0" indent="2286000" algn="ctr" defTabSz="2438400" rtl="0" latinLnBrk="0">
        <a:lnSpc>
          <a:spcPct val="80000"/>
        </a:lnSpc>
        <a:spcBef>
          <a:spcPts val="0"/>
        </a:spcBef>
        <a:spcAft>
          <a:spcPts val="0"/>
        </a:spcAft>
        <a:buClrTx/>
        <a:buSzTx/>
        <a:buFontTx/>
        <a:buNone/>
        <a:tabLst/>
        <a:defRPr b="0" baseline="0" cap="none" i="0" spc="-84" strike="noStrike" sz="8400" u="none">
          <a:solidFill>
            <a:srgbClr val="000000"/>
          </a:solidFill>
          <a:uFillTx/>
          <a:latin typeface="+mn-lt"/>
          <a:ea typeface="+mn-ea"/>
          <a:cs typeface="+mn-cs"/>
          <a:sym typeface="Canela Bold"/>
        </a:defRPr>
      </a:lvl6pPr>
      <a:lvl7pPr marL="0" marR="0" indent="2743200" algn="ctr" defTabSz="2438400" rtl="0" latinLnBrk="0">
        <a:lnSpc>
          <a:spcPct val="80000"/>
        </a:lnSpc>
        <a:spcBef>
          <a:spcPts val="0"/>
        </a:spcBef>
        <a:spcAft>
          <a:spcPts val="0"/>
        </a:spcAft>
        <a:buClrTx/>
        <a:buSzTx/>
        <a:buFontTx/>
        <a:buNone/>
        <a:tabLst/>
        <a:defRPr b="0" baseline="0" cap="none" i="0" spc="-84" strike="noStrike" sz="8400" u="none">
          <a:solidFill>
            <a:srgbClr val="000000"/>
          </a:solidFill>
          <a:uFillTx/>
          <a:latin typeface="+mn-lt"/>
          <a:ea typeface="+mn-ea"/>
          <a:cs typeface="+mn-cs"/>
          <a:sym typeface="Canela Bold"/>
        </a:defRPr>
      </a:lvl7pPr>
      <a:lvl8pPr marL="0" marR="0" indent="3200400" algn="ctr" defTabSz="2438400" rtl="0" latinLnBrk="0">
        <a:lnSpc>
          <a:spcPct val="80000"/>
        </a:lnSpc>
        <a:spcBef>
          <a:spcPts val="0"/>
        </a:spcBef>
        <a:spcAft>
          <a:spcPts val="0"/>
        </a:spcAft>
        <a:buClrTx/>
        <a:buSzTx/>
        <a:buFontTx/>
        <a:buNone/>
        <a:tabLst/>
        <a:defRPr b="0" baseline="0" cap="none" i="0" spc="-84" strike="noStrike" sz="8400" u="none">
          <a:solidFill>
            <a:srgbClr val="000000"/>
          </a:solidFill>
          <a:uFillTx/>
          <a:latin typeface="+mn-lt"/>
          <a:ea typeface="+mn-ea"/>
          <a:cs typeface="+mn-cs"/>
          <a:sym typeface="Canela Bold"/>
        </a:defRPr>
      </a:lvl8pPr>
      <a:lvl9pPr marL="0" marR="0" indent="3657600" algn="ctr" defTabSz="2438400" rtl="0" latinLnBrk="0">
        <a:lnSpc>
          <a:spcPct val="80000"/>
        </a:lnSpc>
        <a:spcBef>
          <a:spcPts val="0"/>
        </a:spcBef>
        <a:spcAft>
          <a:spcPts val="0"/>
        </a:spcAft>
        <a:buClrTx/>
        <a:buSzTx/>
        <a:buFontTx/>
        <a:buNone/>
        <a:tabLst/>
        <a:defRPr b="0" baseline="0" cap="none" i="0" spc="-84" strike="noStrike" sz="8400" u="none">
          <a:solidFill>
            <a:srgbClr val="000000"/>
          </a:solidFill>
          <a:uFillTx/>
          <a:latin typeface="+mn-lt"/>
          <a:ea typeface="+mn-ea"/>
          <a:cs typeface="+mn-cs"/>
          <a:sym typeface="Canela Bold"/>
        </a:defRPr>
      </a:lvl9pPr>
    </p:titleStyle>
    <p:bodyStyle>
      <a:lvl1pPr marL="546100" marR="0" indent="-546100" algn="l" defTabSz="2438338" rtl="0" latinLnBrk="0">
        <a:lnSpc>
          <a:spcPct val="90000"/>
        </a:lnSpc>
        <a:spcBef>
          <a:spcPts val="2400"/>
        </a:spcBef>
        <a:spcAft>
          <a:spcPts val="0"/>
        </a:spcAft>
        <a:buClrTx/>
        <a:buSzPct val="150000"/>
        <a:buFontTx/>
        <a:buChar char="•"/>
        <a:tabLst/>
        <a:defRPr b="0" baseline="0" cap="none" i="0" spc="0" strike="noStrike" sz="4400" u="none">
          <a:solidFill>
            <a:srgbClr val="000000"/>
          </a:solidFill>
          <a:uFillTx/>
          <a:latin typeface="Canela Text Regular"/>
          <a:ea typeface="Canela Text Regular"/>
          <a:cs typeface="Canela Text Regular"/>
          <a:sym typeface="Canela Text Regular"/>
        </a:defRPr>
      </a:lvl1pPr>
      <a:lvl2pPr marL="1092200" marR="0" indent="-546100" algn="l" defTabSz="2438338" rtl="0" latinLnBrk="0">
        <a:lnSpc>
          <a:spcPct val="90000"/>
        </a:lnSpc>
        <a:spcBef>
          <a:spcPts val="2400"/>
        </a:spcBef>
        <a:spcAft>
          <a:spcPts val="0"/>
        </a:spcAft>
        <a:buClrTx/>
        <a:buSzPct val="150000"/>
        <a:buFontTx/>
        <a:buChar char="•"/>
        <a:tabLst/>
        <a:defRPr b="0" baseline="0" cap="none" i="0" spc="0" strike="noStrike" sz="4400" u="none">
          <a:solidFill>
            <a:srgbClr val="000000"/>
          </a:solidFill>
          <a:uFillTx/>
          <a:latin typeface="Canela Text Regular"/>
          <a:ea typeface="Canela Text Regular"/>
          <a:cs typeface="Canela Text Regular"/>
          <a:sym typeface="Canela Text Regular"/>
        </a:defRPr>
      </a:lvl2pPr>
      <a:lvl3pPr marL="1638300" marR="0" indent="-546100" algn="l" defTabSz="2438338" rtl="0" latinLnBrk="0">
        <a:lnSpc>
          <a:spcPct val="90000"/>
        </a:lnSpc>
        <a:spcBef>
          <a:spcPts val="2400"/>
        </a:spcBef>
        <a:spcAft>
          <a:spcPts val="0"/>
        </a:spcAft>
        <a:buClrTx/>
        <a:buSzPct val="150000"/>
        <a:buFontTx/>
        <a:buChar char="•"/>
        <a:tabLst/>
        <a:defRPr b="0" baseline="0" cap="none" i="0" spc="0" strike="noStrike" sz="4400" u="none">
          <a:solidFill>
            <a:srgbClr val="000000"/>
          </a:solidFill>
          <a:uFillTx/>
          <a:latin typeface="Canela Text Regular"/>
          <a:ea typeface="Canela Text Regular"/>
          <a:cs typeface="Canela Text Regular"/>
          <a:sym typeface="Canela Text Regular"/>
        </a:defRPr>
      </a:lvl3pPr>
      <a:lvl4pPr marL="2184400" marR="0" indent="-546100" algn="l" defTabSz="2438338" rtl="0" latinLnBrk="0">
        <a:lnSpc>
          <a:spcPct val="90000"/>
        </a:lnSpc>
        <a:spcBef>
          <a:spcPts val="2400"/>
        </a:spcBef>
        <a:spcAft>
          <a:spcPts val="0"/>
        </a:spcAft>
        <a:buClrTx/>
        <a:buSzPct val="150000"/>
        <a:buFontTx/>
        <a:buChar char="•"/>
        <a:tabLst/>
        <a:defRPr b="0" baseline="0" cap="none" i="0" spc="0" strike="noStrike" sz="4400" u="none">
          <a:solidFill>
            <a:srgbClr val="000000"/>
          </a:solidFill>
          <a:uFillTx/>
          <a:latin typeface="Canela Text Regular"/>
          <a:ea typeface="Canela Text Regular"/>
          <a:cs typeface="Canela Text Regular"/>
          <a:sym typeface="Canela Text Regular"/>
        </a:defRPr>
      </a:lvl4pPr>
      <a:lvl5pPr marL="2730500" marR="0" indent="-546100" algn="l" defTabSz="2438338" rtl="0" latinLnBrk="0">
        <a:lnSpc>
          <a:spcPct val="90000"/>
        </a:lnSpc>
        <a:spcBef>
          <a:spcPts val="2400"/>
        </a:spcBef>
        <a:spcAft>
          <a:spcPts val="0"/>
        </a:spcAft>
        <a:buClrTx/>
        <a:buSzPct val="150000"/>
        <a:buFontTx/>
        <a:buChar char="•"/>
        <a:tabLst/>
        <a:defRPr b="0" baseline="0" cap="none" i="0" spc="0" strike="noStrike" sz="4400" u="none">
          <a:solidFill>
            <a:srgbClr val="000000"/>
          </a:solidFill>
          <a:uFillTx/>
          <a:latin typeface="Canela Text Regular"/>
          <a:ea typeface="Canela Text Regular"/>
          <a:cs typeface="Canela Text Regular"/>
          <a:sym typeface="Canela Text Regular"/>
        </a:defRPr>
      </a:lvl5pPr>
      <a:lvl6pPr marL="3276600" marR="0" indent="-546100" algn="l" defTabSz="2438338" rtl="0" latinLnBrk="0">
        <a:lnSpc>
          <a:spcPct val="90000"/>
        </a:lnSpc>
        <a:spcBef>
          <a:spcPts val="2400"/>
        </a:spcBef>
        <a:spcAft>
          <a:spcPts val="0"/>
        </a:spcAft>
        <a:buClrTx/>
        <a:buSzPct val="150000"/>
        <a:buFontTx/>
        <a:buChar char="•"/>
        <a:tabLst/>
        <a:defRPr b="0" baseline="0" cap="none" i="0" spc="0" strike="noStrike" sz="4400" u="none">
          <a:solidFill>
            <a:srgbClr val="000000"/>
          </a:solidFill>
          <a:uFillTx/>
          <a:latin typeface="Canela Text Regular"/>
          <a:ea typeface="Canela Text Regular"/>
          <a:cs typeface="Canela Text Regular"/>
          <a:sym typeface="Canela Text Regular"/>
        </a:defRPr>
      </a:lvl6pPr>
      <a:lvl7pPr marL="3822700" marR="0" indent="-546100" algn="l" defTabSz="2438338" rtl="0" latinLnBrk="0">
        <a:lnSpc>
          <a:spcPct val="90000"/>
        </a:lnSpc>
        <a:spcBef>
          <a:spcPts val="2400"/>
        </a:spcBef>
        <a:spcAft>
          <a:spcPts val="0"/>
        </a:spcAft>
        <a:buClrTx/>
        <a:buSzPct val="150000"/>
        <a:buFontTx/>
        <a:buChar char="•"/>
        <a:tabLst/>
        <a:defRPr b="0" baseline="0" cap="none" i="0" spc="0" strike="noStrike" sz="4400" u="none">
          <a:solidFill>
            <a:srgbClr val="000000"/>
          </a:solidFill>
          <a:uFillTx/>
          <a:latin typeface="Canela Text Regular"/>
          <a:ea typeface="Canela Text Regular"/>
          <a:cs typeface="Canela Text Regular"/>
          <a:sym typeface="Canela Text Regular"/>
        </a:defRPr>
      </a:lvl7pPr>
      <a:lvl8pPr marL="4368800" marR="0" indent="-546100" algn="l" defTabSz="2438338" rtl="0" latinLnBrk="0">
        <a:lnSpc>
          <a:spcPct val="90000"/>
        </a:lnSpc>
        <a:spcBef>
          <a:spcPts val="2400"/>
        </a:spcBef>
        <a:spcAft>
          <a:spcPts val="0"/>
        </a:spcAft>
        <a:buClrTx/>
        <a:buSzPct val="150000"/>
        <a:buFontTx/>
        <a:buChar char="•"/>
        <a:tabLst/>
        <a:defRPr b="0" baseline="0" cap="none" i="0" spc="0" strike="noStrike" sz="4400" u="none">
          <a:solidFill>
            <a:srgbClr val="000000"/>
          </a:solidFill>
          <a:uFillTx/>
          <a:latin typeface="Canela Text Regular"/>
          <a:ea typeface="Canela Text Regular"/>
          <a:cs typeface="Canela Text Regular"/>
          <a:sym typeface="Canela Text Regular"/>
        </a:defRPr>
      </a:lvl8pPr>
      <a:lvl9pPr marL="4914900" marR="0" indent="-546100" algn="l" defTabSz="2438338" rtl="0" latinLnBrk="0">
        <a:lnSpc>
          <a:spcPct val="90000"/>
        </a:lnSpc>
        <a:spcBef>
          <a:spcPts val="2400"/>
        </a:spcBef>
        <a:spcAft>
          <a:spcPts val="0"/>
        </a:spcAft>
        <a:buClrTx/>
        <a:buSzPct val="150000"/>
        <a:buFontTx/>
        <a:buChar char="•"/>
        <a:tabLst/>
        <a:defRPr b="0" baseline="0" cap="none" i="0" spc="0" strike="noStrike" sz="4400" u="none">
          <a:solidFill>
            <a:srgbClr val="000000"/>
          </a:solidFill>
          <a:uFillTx/>
          <a:latin typeface="Canela Text Regular"/>
          <a:ea typeface="Canela Text Regular"/>
          <a:cs typeface="Canela Text Regular"/>
          <a:sym typeface="Canela Text Regular"/>
        </a:defRPr>
      </a:lvl9pPr>
    </p:bodyStyle>
    <p:otherStyle>
      <a:lvl1pPr marL="0" marR="0" indent="0" algn="ctr" defTabSz="584200" rtl="0" latinLnBrk="0">
        <a:lnSpc>
          <a:spcPct val="100000"/>
        </a:lnSpc>
        <a:spcBef>
          <a:spcPts val="0"/>
        </a:spcBef>
        <a:spcAft>
          <a:spcPts val="0"/>
        </a:spcAft>
        <a:buClrTx/>
        <a:buSzTx/>
        <a:buFontTx/>
        <a:buNone/>
        <a:tabLst/>
        <a:defRPr b="0" baseline="0" cap="none" i="0" spc="0" strike="noStrike" sz="2000" u="none">
          <a:solidFill>
            <a:schemeClr val="tx1"/>
          </a:solidFill>
          <a:uFillTx/>
          <a:latin typeface="+mn-lt"/>
          <a:ea typeface="+mn-ea"/>
          <a:cs typeface="+mn-cs"/>
          <a:sym typeface="Graphik"/>
        </a:defRPr>
      </a:lvl1pPr>
      <a:lvl2pPr marL="0" marR="0" indent="457200" algn="ctr" defTabSz="584200" rtl="0" latinLnBrk="0">
        <a:lnSpc>
          <a:spcPct val="100000"/>
        </a:lnSpc>
        <a:spcBef>
          <a:spcPts val="0"/>
        </a:spcBef>
        <a:spcAft>
          <a:spcPts val="0"/>
        </a:spcAft>
        <a:buClrTx/>
        <a:buSzTx/>
        <a:buFontTx/>
        <a:buNone/>
        <a:tabLst/>
        <a:defRPr b="0" baseline="0" cap="none" i="0" spc="0" strike="noStrike" sz="2000" u="none">
          <a:solidFill>
            <a:schemeClr val="tx1"/>
          </a:solidFill>
          <a:uFillTx/>
          <a:latin typeface="+mn-lt"/>
          <a:ea typeface="+mn-ea"/>
          <a:cs typeface="+mn-cs"/>
          <a:sym typeface="Graphik"/>
        </a:defRPr>
      </a:lvl2pPr>
      <a:lvl3pPr marL="0" marR="0" indent="914400" algn="ctr" defTabSz="584200" rtl="0" latinLnBrk="0">
        <a:lnSpc>
          <a:spcPct val="100000"/>
        </a:lnSpc>
        <a:spcBef>
          <a:spcPts val="0"/>
        </a:spcBef>
        <a:spcAft>
          <a:spcPts val="0"/>
        </a:spcAft>
        <a:buClrTx/>
        <a:buSzTx/>
        <a:buFontTx/>
        <a:buNone/>
        <a:tabLst/>
        <a:defRPr b="0" baseline="0" cap="none" i="0" spc="0" strike="noStrike" sz="2000" u="none">
          <a:solidFill>
            <a:schemeClr val="tx1"/>
          </a:solidFill>
          <a:uFillTx/>
          <a:latin typeface="+mn-lt"/>
          <a:ea typeface="+mn-ea"/>
          <a:cs typeface="+mn-cs"/>
          <a:sym typeface="Graphik"/>
        </a:defRPr>
      </a:lvl3pPr>
      <a:lvl4pPr marL="0" marR="0" indent="1371600" algn="ctr" defTabSz="584200" rtl="0" latinLnBrk="0">
        <a:lnSpc>
          <a:spcPct val="100000"/>
        </a:lnSpc>
        <a:spcBef>
          <a:spcPts val="0"/>
        </a:spcBef>
        <a:spcAft>
          <a:spcPts val="0"/>
        </a:spcAft>
        <a:buClrTx/>
        <a:buSzTx/>
        <a:buFontTx/>
        <a:buNone/>
        <a:tabLst/>
        <a:defRPr b="0" baseline="0" cap="none" i="0" spc="0" strike="noStrike" sz="2000" u="none">
          <a:solidFill>
            <a:schemeClr val="tx1"/>
          </a:solidFill>
          <a:uFillTx/>
          <a:latin typeface="+mn-lt"/>
          <a:ea typeface="+mn-ea"/>
          <a:cs typeface="+mn-cs"/>
          <a:sym typeface="Graphik"/>
        </a:defRPr>
      </a:lvl4pPr>
      <a:lvl5pPr marL="0" marR="0" indent="1828800" algn="ctr" defTabSz="584200" rtl="0" latinLnBrk="0">
        <a:lnSpc>
          <a:spcPct val="100000"/>
        </a:lnSpc>
        <a:spcBef>
          <a:spcPts val="0"/>
        </a:spcBef>
        <a:spcAft>
          <a:spcPts val="0"/>
        </a:spcAft>
        <a:buClrTx/>
        <a:buSzTx/>
        <a:buFontTx/>
        <a:buNone/>
        <a:tabLst/>
        <a:defRPr b="0" baseline="0" cap="none" i="0" spc="0" strike="noStrike" sz="2000" u="none">
          <a:solidFill>
            <a:schemeClr val="tx1"/>
          </a:solidFill>
          <a:uFillTx/>
          <a:latin typeface="+mn-lt"/>
          <a:ea typeface="+mn-ea"/>
          <a:cs typeface="+mn-cs"/>
          <a:sym typeface="Graphik"/>
        </a:defRPr>
      </a:lvl5pPr>
      <a:lvl6pPr marL="0" marR="0" indent="2286000" algn="ctr" defTabSz="584200" rtl="0" latinLnBrk="0">
        <a:lnSpc>
          <a:spcPct val="100000"/>
        </a:lnSpc>
        <a:spcBef>
          <a:spcPts val="0"/>
        </a:spcBef>
        <a:spcAft>
          <a:spcPts val="0"/>
        </a:spcAft>
        <a:buClrTx/>
        <a:buSzTx/>
        <a:buFontTx/>
        <a:buNone/>
        <a:tabLst/>
        <a:defRPr b="0" baseline="0" cap="none" i="0" spc="0" strike="noStrike" sz="2000" u="none">
          <a:solidFill>
            <a:schemeClr val="tx1"/>
          </a:solidFill>
          <a:uFillTx/>
          <a:latin typeface="+mn-lt"/>
          <a:ea typeface="+mn-ea"/>
          <a:cs typeface="+mn-cs"/>
          <a:sym typeface="Graphik"/>
        </a:defRPr>
      </a:lvl6pPr>
      <a:lvl7pPr marL="0" marR="0" indent="2743200" algn="ctr" defTabSz="584200" rtl="0" latinLnBrk="0">
        <a:lnSpc>
          <a:spcPct val="100000"/>
        </a:lnSpc>
        <a:spcBef>
          <a:spcPts val="0"/>
        </a:spcBef>
        <a:spcAft>
          <a:spcPts val="0"/>
        </a:spcAft>
        <a:buClrTx/>
        <a:buSzTx/>
        <a:buFontTx/>
        <a:buNone/>
        <a:tabLst/>
        <a:defRPr b="0" baseline="0" cap="none" i="0" spc="0" strike="noStrike" sz="2000" u="none">
          <a:solidFill>
            <a:schemeClr val="tx1"/>
          </a:solidFill>
          <a:uFillTx/>
          <a:latin typeface="+mn-lt"/>
          <a:ea typeface="+mn-ea"/>
          <a:cs typeface="+mn-cs"/>
          <a:sym typeface="Graphik"/>
        </a:defRPr>
      </a:lvl7pPr>
      <a:lvl8pPr marL="0" marR="0" indent="3200400" algn="ctr" defTabSz="584200" rtl="0" latinLnBrk="0">
        <a:lnSpc>
          <a:spcPct val="100000"/>
        </a:lnSpc>
        <a:spcBef>
          <a:spcPts val="0"/>
        </a:spcBef>
        <a:spcAft>
          <a:spcPts val="0"/>
        </a:spcAft>
        <a:buClrTx/>
        <a:buSzTx/>
        <a:buFontTx/>
        <a:buNone/>
        <a:tabLst/>
        <a:defRPr b="0" baseline="0" cap="none" i="0" spc="0" strike="noStrike" sz="2000" u="none">
          <a:solidFill>
            <a:schemeClr val="tx1"/>
          </a:solidFill>
          <a:uFillTx/>
          <a:latin typeface="+mn-lt"/>
          <a:ea typeface="+mn-ea"/>
          <a:cs typeface="+mn-cs"/>
          <a:sym typeface="Graphik"/>
        </a:defRPr>
      </a:lvl8pPr>
      <a:lvl9pPr marL="0" marR="0" indent="3657600" algn="ctr" defTabSz="584200" rtl="0" latinLnBrk="0">
        <a:lnSpc>
          <a:spcPct val="100000"/>
        </a:lnSpc>
        <a:spcBef>
          <a:spcPts val="0"/>
        </a:spcBef>
        <a:spcAft>
          <a:spcPts val="0"/>
        </a:spcAft>
        <a:buClrTx/>
        <a:buSzTx/>
        <a:buFontTx/>
        <a:buNone/>
        <a:tabLst/>
        <a:defRPr b="0" baseline="0" cap="none" i="0" spc="0" strike="noStrike" sz="2000" u="none">
          <a:solidFill>
            <a:schemeClr val="tx1"/>
          </a:solidFill>
          <a:uFillTx/>
          <a:latin typeface="+mn-lt"/>
          <a:ea typeface="+mn-ea"/>
          <a:cs typeface="+mn-cs"/>
          <a:sym typeface="Graphik"/>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 Id="rId3" Type="http://schemas.openxmlformats.org/officeDocument/2006/relationships/image" Target="../media/image2.jpeg"/></Relationships>

</file>

<file path=ppt/slides/_rels/slide2.xml.rels><?xml version="1.0" encoding="UTF-8"?>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hyperlink" Target="https://wonders.physics.wisc.edu/measure-the-speed-of-light/" TargetMode="External"/><Relationship Id="rId3" Type="http://schemas.openxmlformats.org/officeDocument/2006/relationships/hyperlink" Target="https://www.schoolsobservatory.org/discover/stem-clubs/measure-speed-light" TargetMode="External"/><Relationship Id="rId4" Type="http://schemas.openxmlformats.org/officeDocument/2006/relationships/hyperlink" Target="https://www.bbc.co.uk/bitesize/guides/zq7thyc/revision/1" TargetMode="External"/></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51" name="Using Standing waves to find the wavelength of microwaves experiment."/>
          <p:cNvSpPr txBox="1"/>
          <p:nvPr>
            <p:ph type="ctrTitle"/>
          </p:nvPr>
        </p:nvSpPr>
        <p:spPr>
          <a:xfrm>
            <a:off x="1219199" y="-11219"/>
            <a:ext cx="21945601" cy="4267201"/>
          </a:xfrm>
          <a:prstGeom prst="rect">
            <a:avLst/>
          </a:prstGeom>
        </p:spPr>
        <p:txBody>
          <a:bodyPr/>
          <a:lstStyle>
            <a:lvl1pPr defTabSz="1926336">
              <a:defRPr spc="-101" sz="10112"/>
            </a:lvl1pPr>
          </a:lstStyle>
          <a:p>
            <a:pPr/>
            <a:r>
              <a:t>Using Standing waves to find the wavelength of microwaves experiment. </a:t>
            </a:r>
          </a:p>
        </p:txBody>
      </p:sp>
      <p:sp>
        <p:nvSpPr>
          <p:cNvPr id="152" name="By Natasha Shoker"/>
          <p:cNvSpPr txBox="1"/>
          <p:nvPr>
            <p:ph type="subTitle" sz="quarter" idx="1"/>
          </p:nvPr>
        </p:nvSpPr>
        <p:spPr>
          <a:xfrm>
            <a:off x="-250002" y="11265008"/>
            <a:ext cx="21945601" cy="2250593"/>
          </a:xfrm>
          <a:prstGeom prst="rect">
            <a:avLst/>
          </a:prstGeom>
        </p:spPr>
        <p:txBody>
          <a:bodyPr/>
          <a:lstStyle/>
          <a:p>
            <a:pPr/>
            <a:r>
              <a:t>By Natasha Shoker</a:t>
            </a:r>
          </a:p>
        </p:txBody>
      </p:sp>
      <p:pic>
        <p:nvPicPr>
          <p:cNvPr id="153" name="72F3F581-E444-4EAC-9EEF-AB937499F9EA.jpeg" descr="72F3F581-E444-4EAC-9EEF-AB937499F9EA.jpeg"/>
          <p:cNvPicPr>
            <a:picLocks noChangeAspect="1"/>
          </p:cNvPicPr>
          <p:nvPr/>
        </p:nvPicPr>
        <p:blipFill>
          <a:blip r:embed="rId2">
            <a:extLst/>
          </a:blip>
          <a:stretch>
            <a:fillRect/>
          </a:stretch>
        </p:blipFill>
        <p:spPr>
          <a:xfrm>
            <a:off x="410373" y="4671721"/>
            <a:ext cx="5113021" cy="6817361"/>
          </a:xfrm>
          <a:prstGeom prst="rect">
            <a:avLst/>
          </a:prstGeom>
          <a:ln w="12700">
            <a:miter lim="400000"/>
          </a:ln>
        </p:spPr>
      </p:pic>
      <p:pic>
        <p:nvPicPr>
          <p:cNvPr id="154" name="58C94309-3FAF-48FC-84E9-93C298A83864.jpeg" descr="58C94309-3FAF-48FC-84E9-93C298A83864.jpeg"/>
          <p:cNvPicPr>
            <a:picLocks noChangeAspect="1"/>
          </p:cNvPicPr>
          <p:nvPr/>
        </p:nvPicPr>
        <p:blipFill>
          <a:blip r:embed="rId3">
            <a:extLst/>
          </a:blip>
          <a:stretch>
            <a:fillRect/>
          </a:stretch>
        </p:blipFill>
        <p:spPr>
          <a:xfrm>
            <a:off x="16013436" y="4671721"/>
            <a:ext cx="5113020" cy="6817361"/>
          </a:xfrm>
          <a:prstGeom prst="rect">
            <a:avLst/>
          </a:prstGeom>
          <a:ln w="12700">
            <a:miter lim="400000"/>
          </a:ln>
        </p:spPr>
      </p:pic>
      <p:sp>
        <p:nvSpPr>
          <p:cNvPr id="155" name="After"/>
          <p:cNvSpPr txBox="1"/>
          <p:nvPr/>
        </p:nvSpPr>
        <p:spPr>
          <a:xfrm>
            <a:off x="21198583" y="6135549"/>
            <a:ext cx="2753864" cy="2250593"/>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ormAutofit fontScale="100000" lnSpcReduction="0"/>
          </a:bodyPr>
          <a:lstStyle>
            <a:lvl1pPr defTabSz="825500">
              <a:lnSpc>
                <a:spcPct val="100000"/>
              </a:lnSpc>
              <a:defRPr spc="-59" sz="6000">
                <a:latin typeface="Graphik Semibold"/>
                <a:ea typeface="Graphik Semibold"/>
                <a:cs typeface="Graphik Semibold"/>
                <a:sym typeface="Graphik Semibold"/>
              </a:defRPr>
            </a:lvl1pPr>
          </a:lstStyle>
          <a:p>
            <a:pPr/>
            <a:r>
              <a:t>After</a:t>
            </a:r>
          </a:p>
        </p:txBody>
      </p:sp>
      <p:sp>
        <p:nvSpPr>
          <p:cNvPr id="156" name="Before"/>
          <p:cNvSpPr txBox="1"/>
          <p:nvPr/>
        </p:nvSpPr>
        <p:spPr>
          <a:xfrm>
            <a:off x="5620138" y="6135549"/>
            <a:ext cx="3696246" cy="2250593"/>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ormAutofit fontScale="100000" lnSpcReduction="0"/>
          </a:bodyPr>
          <a:lstStyle>
            <a:lvl1pPr defTabSz="825500">
              <a:lnSpc>
                <a:spcPct val="100000"/>
              </a:lnSpc>
              <a:defRPr spc="-59" sz="6000">
                <a:latin typeface="Graphik Semibold"/>
                <a:ea typeface="Graphik Semibold"/>
                <a:cs typeface="Graphik Semibold"/>
                <a:sym typeface="Graphik Semibold"/>
              </a:defRPr>
            </a:lvl1pPr>
          </a:lstStyle>
          <a:p>
            <a:pPr/>
            <a:r>
              <a:t>Before</a:t>
            </a:r>
          </a:p>
        </p:txBody>
      </p:sp>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58" name="Equipment and method"/>
          <p:cNvSpPr txBox="1"/>
          <p:nvPr>
            <p:ph type="title"/>
          </p:nvPr>
        </p:nvSpPr>
        <p:spPr>
          <a:prstGeom prst="rect">
            <a:avLst/>
          </a:prstGeom>
        </p:spPr>
        <p:txBody>
          <a:bodyPr/>
          <a:lstStyle/>
          <a:p>
            <a:pPr/>
            <a:r>
              <a:t>Equipment and method</a:t>
            </a:r>
          </a:p>
        </p:txBody>
      </p:sp>
      <p:sp>
        <p:nvSpPr>
          <p:cNvPr id="159" name="Equipment: a slice of bread, microwave oven, butter ,a plate and a ruler and calculator.…"/>
          <p:cNvSpPr txBox="1"/>
          <p:nvPr>
            <p:ph type="body" idx="1"/>
          </p:nvPr>
        </p:nvSpPr>
        <p:spPr>
          <a:xfrm>
            <a:off x="1217711" y="3610354"/>
            <a:ext cx="21948578" cy="8483601"/>
          </a:xfrm>
          <a:prstGeom prst="rect">
            <a:avLst/>
          </a:prstGeom>
        </p:spPr>
        <p:txBody>
          <a:bodyPr/>
          <a:lstStyle/>
          <a:p>
            <a:pPr marL="0" indent="0" defTabSz="2048204">
              <a:spcBef>
                <a:spcPts val="2000"/>
              </a:spcBef>
              <a:buSzTx/>
              <a:buNone/>
              <a:defRPr sz="3696"/>
            </a:pPr>
            <a:r>
              <a:t>Equipment: a slice of bread, microwave oven, butter ,a plate and a ruler and calculator.</a:t>
            </a:r>
          </a:p>
          <a:p>
            <a:pPr marL="0" indent="0" defTabSz="2048204">
              <a:spcBef>
                <a:spcPts val="2000"/>
              </a:spcBef>
              <a:buSzTx/>
              <a:buNone/>
              <a:defRPr sz="3696"/>
            </a:pPr>
            <a:r>
              <a:t>1. Get your slice of bread and put a thick layer of butter on it.</a:t>
            </a:r>
          </a:p>
          <a:p>
            <a:pPr marL="0" indent="0" defTabSz="2048204">
              <a:spcBef>
                <a:spcPts val="2000"/>
              </a:spcBef>
              <a:buSzTx/>
              <a:buNone/>
              <a:defRPr sz="3696"/>
            </a:pPr>
            <a:r>
              <a:t>2. Remove the turntable from the microwave.Then place a plate upside-down over the microwave’s rotator to stop it from rotating.Place the slice of bread on top of the plate and put in the microwave for 20 seconds.</a:t>
            </a:r>
          </a:p>
          <a:p>
            <a:pPr marL="0" indent="0" defTabSz="2048204">
              <a:spcBef>
                <a:spcPts val="2000"/>
              </a:spcBef>
              <a:buSzTx/>
              <a:buNone/>
              <a:defRPr sz="3696"/>
            </a:pPr>
            <a:r>
              <a:t>3. When you remove the dish, you’ll notice only certain parts are melted. However, the time will depend on the microwave – if all or none of the butter is melted, adjust the time.</a:t>
            </a:r>
          </a:p>
          <a:p>
            <a:pPr marL="0" indent="0" defTabSz="2048204">
              <a:spcBef>
                <a:spcPts val="2000"/>
              </a:spcBef>
              <a:buSzTx/>
              <a:buNone/>
              <a:defRPr sz="3696"/>
            </a:pPr>
            <a:r>
              <a:t>4. Measure the distance between melted spots on the bread using a ruler. Measure in centimetres. This is half the wavelength of a microwave.</a:t>
            </a:r>
          </a:p>
          <a:p>
            <a:pPr marL="0" indent="0" defTabSz="2048204">
              <a:spcBef>
                <a:spcPts val="2000"/>
              </a:spcBef>
              <a:buSzTx/>
              <a:buNone/>
              <a:defRPr sz="3696"/>
            </a:pPr>
            <a:r>
              <a:t>5.Look for a sticker on your microwave that tells you its frequency in Hertz and calculate the speed of light.</a:t>
            </a:r>
          </a:p>
        </p:txBody>
      </p:sp>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61" name="Calculations"/>
          <p:cNvSpPr txBox="1"/>
          <p:nvPr>
            <p:ph type="title"/>
          </p:nvPr>
        </p:nvSpPr>
        <p:spPr>
          <a:prstGeom prst="rect">
            <a:avLst/>
          </a:prstGeom>
        </p:spPr>
        <p:txBody>
          <a:bodyPr/>
          <a:lstStyle/>
          <a:p>
            <a:pPr/>
            <a:r>
              <a:t>Calculations</a:t>
            </a:r>
          </a:p>
        </p:txBody>
      </p:sp>
      <p:sp>
        <p:nvSpPr>
          <p:cNvPr id="162" name="Convert your distance between melted spots from cm to m…"/>
          <p:cNvSpPr txBox="1"/>
          <p:nvPr>
            <p:ph type="body" idx="1"/>
          </p:nvPr>
        </p:nvSpPr>
        <p:spPr>
          <a:xfrm>
            <a:off x="1217711" y="3444476"/>
            <a:ext cx="21948578" cy="8483601"/>
          </a:xfrm>
          <a:prstGeom prst="rect">
            <a:avLst/>
          </a:prstGeom>
        </p:spPr>
        <p:txBody>
          <a:bodyPr/>
          <a:lstStyle/>
          <a:p>
            <a:pPr marL="540638" indent="-540638" defTabSz="2413955">
              <a:spcBef>
                <a:spcPts val="2300"/>
              </a:spcBef>
              <a:defRPr sz="4356"/>
            </a:pPr>
            <a:r>
              <a:t>Convert your distance between melted spots from cm to m</a:t>
            </a:r>
          </a:p>
          <a:p>
            <a:pPr marL="0" indent="0" defTabSz="2413955">
              <a:spcBef>
                <a:spcPts val="2300"/>
              </a:spcBef>
              <a:buSzTx/>
              <a:buNone/>
              <a:defRPr sz="4356"/>
            </a:pPr>
            <a:r>
              <a:t>7cm = 0.07m</a:t>
            </a:r>
          </a:p>
          <a:p>
            <a:pPr marL="540638" indent="-540638" defTabSz="2413955">
              <a:spcBef>
                <a:spcPts val="2300"/>
              </a:spcBef>
              <a:defRPr sz="4356"/>
            </a:pPr>
            <a:r>
              <a:t>Find the frequency for your microwave in Hertz </a:t>
            </a:r>
          </a:p>
          <a:p>
            <a:pPr marL="0" indent="0" defTabSz="2413955">
              <a:spcBef>
                <a:spcPts val="2300"/>
              </a:spcBef>
              <a:buSzTx/>
              <a:buNone/>
              <a:defRPr sz="4356"/>
            </a:pPr>
            <a:r>
              <a:t>2450 * 10^6 Hz</a:t>
            </a:r>
          </a:p>
          <a:p>
            <a:pPr marL="540638" indent="-540638" defTabSz="2413955">
              <a:spcBef>
                <a:spcPts val="2300"/>
              </a:spcBef>
              <a:defRPr sz="4356"/>
            </a:pPr>
            <a:r>
              <a:t>Calculate the speed of light using the equation </a:t>
            </a:r>
          </a:p>
          <a:p>
            <a:pPr marL="0" indent="0" defTabSz="2413955">
              <a:spcBef>
                <a:spcPts val="2300"/>
              </a:spcBef>
              <a:buSzTx/>
              <a:buNone/>
              <a:defRPr sz="4356"/>
            </a:pPr>
            <a:r>
              <a:t>Speed of light = 2 *(distance between melted spots) *(frequency of microwave)</a:t>
            </a:r>
          </a:p>
          <a:p>
            <a:pPr marL="0" indent="0" defTabSz="2413955">
              <a:spcBef>
                <a:spcPts val="2300"/>
              </a:spcBef>
              <a:buSzTx/>
              <a:buNone/>
              <a:defRPr sz="4356"/>
            </a:pPr>
            <a:r>
              <a:t>2 * (0.07) * (2450 * 10^6) = 3.43  *  10^8  ms-1</a:t>
            </a:r>
          </a:p>
          <a:p>
            <a:pPr marL="540638" indent="-540638" defTabSz="2413955">
              <a:spcBef>
                <a:spcPts val="2300"/>
              </a:spcBef>
              <a:defRPr sz="4356"/>
            </a:pPr>
            <a:r>
              <a:t>Check how close your value is to the speed of light as the actual value is 3 * 10 ^ 8 ms-1</a:t>
            </a:r>
          </a:p>
        </p:txBody>
      </p:sp>
    </p:spTree>
  </p:cSld>
  <p:clrMapOvr>
    <a:masterClrMapping/>
  </p:clrMapOvr>
  <p:transition xmlns:p14="http://schemas.microsoft.com/office/powerpoint/2010/main" spd="med" advClick="1"/>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64" name="Accuracy and evaluation"/>
          <p:cNvSpPr txBox="1"/>
          <p:nvPr>
            <p:ph type="title"/>
          </p:nvPr>
        </p:nvSpPr>
        <p:spPr>
          <a:prstGeom prst="rect">
            <a:avLst/>
          </a:prstGeom>
        </p:spPr>
        <p:txBody>
          <a:bodyPr/>
          <a:lstStyle/>
          <a:p>
            <a:pPr/>
            <a:r>
              <a:t>Accuracy and evaluation</a:t>
            </a:r>
          </a:p>
        </p:txBody>
      </p:sp>
      <p:sp>
        <p:nvSpPr>
          <p:cNvPr id="165" name="Percentage difference from accepted value…"/>
          <p:cNvSpPr txBox="1"/>
          <p:nvPr>
            <p:ph type="body" idx="1"/>
          </p:nvPr>
        </p:nvSpPr>
        <p:spPr>
          <a:xfrm>
            <a:off x="1217711" y="3420780"/>
            <a:ext cx="21948578" cy="8483601"/>
          </a:xfrm>
          <a:prstGeom prst="rect">
            <a:avLst/>
          </a:prstGeom>
        </p:spPr>
        <p:txBody>
          <a:bodyPr/>
          <a:lstStyle/>
          <a:p>
            <a:pPr marL="486029" indent="-486029" defTabSz="2170121">
              <a:spcBef>
                <a:spcPts val="2100"/>
              </a:spcBef>
              <a:defRPr sz="3916"/>
            </a:pPr>
            <a:r>
              <a:t>Percentage difference from accepted value </a:t>
            </a:r>
          </a:p>
          <a:p>
            <a:pPr marL="0" indent="0" defTabSz="2170121">
              <a:spcBef>
                <a:spcPts val="2100"/>
              </a:spcBef>
              <a:buSzTx/>
              <a:buNone/>
              <a:defRPr sz="3916"/>
            </a:pPr>
            <a:r>
              <a:t>%D(v) = (0.43 * 10^8 / 3.0 * 10^8) * 100 = 14.3%</a:t>
            </a:r>
          </a:p>
          <a:p>
            <a:pPr marL="486029" indent="-486029" defTabSz="2170121">
              <a:spcBef>
                <a:spcPts val="2100"/>
              </a:spcBef>
              <a:defRPr sz="3916"/>
            </a:pPr>
            <a:r>
              <a:t>Accurate measuring techniques: However,next time to make sure that when you are measuring the distance between the two melted spots accurately measure the distance between the two spots three times and calculate a mean for this distance and use a ruler with a larger resolution.</a:t>
            </a:r>
          </a:p>
          <a:p>
            <a:pPr marL="486029" indent="-486029" defTabSz="2170121">
              <a:spcBef>
                <a:spcPts val="2100"/>
              </a:spcBef>
              <a:defRPr sz="3916"/>
            </a:pPr>
            <a:r>
              <a:t>Evaluation: Overall, the experiment went okay as my value is quite similar to the calculated value however it is not an accepted value as the percentage difference  is 14.3% and it needs to be 5% or below to be an accepted value.However,you could also use different foods (cheese or chocolate or different spreads on bread)to see how much this affects your value or use several pieces of bread and repeat the experiment to see if you get more accurate results.</a:t>
            </a:r>
          </a:p>
        </p:txBody>
      </p:sp>
    </p:spTree>
  </p:cSld>
  <p:clrMapOvr>
    <a:masterClrMapping/>
  </p:clrMapOvr>
  <p:transition xmlns:p14="http://schemas.microsoft.com/office/powerpoint/2010/main" spd="med" advClick="1"/>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67" name="References"/>
          <p:cNvSpPr txBox="1"/>
          <p:nvPr>
            <p:ph type="title"/>
          </p:nvPr>
        </p:nvSpPr>
        <p:spPr>
          <a:prstGeom prst="rect">
            <a:avLst/>
          </a:prstGeom>
        </p:spPr>
        <p:txBody>
          <a:bodyPr/>
          <a:lstStyle/>
          <a:p>
            <a:pPr/>
            <a:r>
              <a:t>References </a:t>
            </a:r>
          </a:p>
        </p:txBody>
      </p:sp>
      <p:sp>
        <p:nvSpPr>
          <p:cNvPr id="168" name="For experiment:…"/>
          <p:cNvSpPr txBox="1"/>
          <p:nvPr>
            <p:ph type="body" idx="1"/>
          </p:nvPr>
        </p:nvSpPr>
        <p:spPr>
          <a:xfrm>
            <a:off x="934838" y="3345838"/>
            <a:ext cx="21948578" cy="8483601"/>
          </a:xfrm>
          <a:prstGeom prst="rect">
            <a:avLst/>
          </a:prstGeom>
        </p:spPr>
        <p:txBody>
          <a:bodyPr/>
          <a:lstStyle/>
          <a:p>
            <a:pPr marL="447801" indent="-447801" defTabSz="1999437">
              <a:spcBef>
                <a:spcPts val="1900"/>
              </a:spcBef>
              <a:defRPr sz="3607"/>
            </a:pPr>
            <a:r>
              <a:t>For experiment:</a:t>
            </a:r>
          </a:p>
          <a:p>
            <a:pPr marL="0" indent="0" defTabSz="1999437">
              <a:spcBef>
                <a:spcPts val="1900"/>
              </a:spcBef>
              <a:buSzTx/>
              <a:buNone/>
              <a:defRPr sz="3607"/>
            </a:pPr>
            <a:r>
              <a:t>The Wonders of Physics,2021.Measure the Speed of Light Using Your Microwave.[online]Available at:&lt;</a:t>
            </a:r>
            <a:r>
              <a:rPr u="sng">
                <a:hlinkClick r:id="rId2" invalidUrl="" action="" tgtFrame="" tooltip="" history="1" highlightClick="0" endSnd="0"/>
              </a:rPr>
              <a:t>https://wonders.physics.wisc.edu/measure-the-speed-of-light/</a:t>
            </a:r>
            <a:r>
              <a:t>&gt;[Accessed 3 March 2021].</a:t>
            </a:r>
          </a:p>
          <a:p>
            <a:pPr marL="0" indent="0" defTabSz="1999437">
              <a:spcBef>
                <a:spcPts val="1900"/>
              </a:spcBef>
              <a:buSzTx/>
              <a:buNone/>
              <a:defRPr sz="3607"/>
            </a:pPr>
          </a:p>
          <a:p>
            <a:pPr marL="0" indent="0" defTabSz="1999437">
              <a:spcBef>
                <a:spcPts val="1900"/>
              </a:spcBef>
              <a:buSzTx/>
              <a:buNone/>
              <a:defRPr sz="3607"/>
            </a:pPr>
            <a:r>
              <a:t>National Schools’ Observatory,2021.Measure the Speed of Light Using Microwaves and Chocolate.[online]Available at:&lt;</a:t>
            </a:r>
            <a:r>
              <a:rPr u="sng">
                <a:hlinkClick r:id="rId3" invalidUrl="" action="" tgtFrame="" tooltip="" history="1" highlightClick="0" endSnd="0"/>
              </a:rPr>
              <a:t>https://www.schoolsobservatory.org/discover/stem-clubs/measure-speed-light</a:t>
            </a:r>
            <a:r>
              <a:t>&gt;[Accessed 3 March 2021].</a:t>
            </a:r>
          </a:p>
          <a:p>
            <a:pPr marL="0" indent="0" defTabSz="1999437">
              <a:spcBef>
                <a:spcPts val="1900"/>
              </a:spcBef>
              <a:buSzTx/>
              <a:buNone/>
              <a:defRPr sz="3607"/>
            </a:pPr>
          </a:p>
          <a:p>
            <a:pPr marL="447801" indent="-447801" defTabSz="1999437">
              <a:spcBef>
                <a:spcPts val="1900"/>
              </a:spcBef>
              <a:defRPr sz="3607"/>
            </a:pPr>
            <a:r>
              <a:t>For speed of light:</a:t>
            </a:r>
          </a:p>
          <a:p>
            <a:pPr marL="0" indent="0" defTabSz="1999437">
              <a:spcBef>
                <a:spcPts val="1900"/>
              </a:spcBef>
              <a:buSzTx/>
              <a:buNone/>
              <a:defRPr sz="3607"/>
            </a:pPr>
            <a:r>
              <a:t>BBC Bitesize,2021.Light waves.[online]Avaialble at:&lt;</a:t>
            </a:r>
            <a:r>
              <a:rPr u="sng">
                <a:hlinkClick r:id="rId4" invalidUrl="" action="" tgtFrame="" tooltip="" history="1" highlightClick="0" endSnd="0"/>
              </a:rPr>
              <a:t>https://www.bbc.co.uk/bitesize/guides/zq7thyc/revision/1</a:t>
            </a:r>
            <a:r>
              <a:t>&gt;[Accessed 3 March 2021].</a:t>
            </a:r>
          </a:p>
        </p:txBody>
      </p:sp>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23_ClassicWhite">
  <a:themeElements>
    <a:clrScheme name="23_ClassicWhite">
      <a:dk1>
        <a:srgbClr val="000000"/>
      </a:dk1>
      <a:lt1>
        <a:srgbClr val="FFFFFF"/>
      </a:lt1>
      <a:dk2>
        <a:srgbClr val="5E5E5E"/>
      </a:dk2>
      <a:lt2>
        <a:srgbClr val="D5D5D5"/>
      </a:lt2>
      <a:accent1>
        <a:srgbClr val="3E74D1"/>
      </a:accent1>
      <a:accent2>
        <a:srgbClr val="33C5B9"/>
      </a:accent2>
      <a:accent3>
        <a:srgbClr val="45B53C"/>
      </a:accent3>
      <a:accent4>
        <a:srgbClr val="FFBD16"/>
      </a:accent4>
      <a:accent5>
        <a:srgbClr val="E22146"/>
      </a:accent5>
      <a:accent6>
        <a:srgbClr val="836BB7"/>
      </a:accent6>
      <a:hlink>
        <a:srgbClr val="0000FF"/>
      </a:hlink>
      <a:folHlink>
        <a:srgbClr val="FF00FF"/>
      </a:folHlink>
    </a:clrScheme>
    <a:fontScheme name="23_ClassicWhite">
      <a:majorFont>
        <a:latin typeface="Canela Bold"/>
        <a:ea typeface="Canela Bold"/>
        <a:cs typeface="Canela Bold"/>
      </a:majorFont>
      <a:minorFont>
        <a:latin typeface="Canela Bold"/>
        <a:ea typeface="Canela Bold"/>
        <a:cs typeface="Canela Bold"/>
      </a:minorFont>
    </a:fontScheme>
    <a:fmtScheme name="23_Classic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000000"/>
        </a:solidFill>
        <a:ln w="12700" cap="flat">
          <a:noFill/>
          <a:miter lim="400000"/>
        </a:ln>
        <a:effectLst/>
        <a:sp3d/>
      </a:spPr>
      <a:bodyPr rot="0" spcFirstLastPara="1" vertOverflow="overflow" horzOverflow="overflow" vert="horz" wrap="square" lIns="50800" tIns="50800" rIns="50800" bIns="50800" numCol="1" spcCol="38100" rtlCol="0" anchor="ctr" upright="0">
        <a:spAutoFit/>
      </a:bodyPr>
      <a:lstStyle>
        <a:defPPr marL="0" marR="0" indent="0" algn="ctr" defTabSz="1130300" rtl="0" fontAlgn="auto" latinLnBrk="0" hangingPunct="0">
          <a:lnSpc>
            <a:spcPct val="100000"/>
          </a:lnSpc>
          <a:spcBef>
            <a:spcPts val="0"/>
          </a:spcBef>
          <a:spcAft>
            <a:spcPts val="0"/>
          </a:spcAft>
          <a:buClrTx/>
          <a:buSzTx/>
          <a:buFontTx/>
          <a:buNone/>
          <a:tabLst/>
          <a:defRPr b="0" baseline="0" cap="none" i="0" spc="0" strike="noStrike" sz="3200" u="none" kumimoji="0" normalizeH="0">
            <a:ln>
              <a:noFill/>
            </a:ln>
            <a:solidFill>
              <a:srgbClr val="FFFFFF"/>
            </a:solidFill>
            <a:effectLst/>
            <a:uFillTx/>
            <a:latin typeface="Graphik"/>
            <a:ea typeface="Graphik"/>
            <a:cs typeface="Graphik"/>
            <a:sym typeface="Graphik"/>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upright="0">
        <a:spAutoFit/>
      </a:bodyPr>
      <a:lstStyle>
        <a:defPPr marL="0" marR="0" indent="0" algn="ctr" defTabSz="2438400" rtl="0" fontAlgn="auto" latinLnBrk="0" hangingPunct="0">
          <a:lnSpc>
            <a:spcPct val="90000"/>
          </a:lnSpc>
          <a:spcBef>
            <a:spcPts val="0"/>
          </a:spcBef>
          <a:spcAft>
            <a:spcPts val="0"/>
          </a:spcAft>
          <a:buClrTx/>
          <a:buSzTx/>
          <a:buFontTx/>
          <a:buNone/>
          <a:tabLst/>
          <a:defRPr b="0" baseline="0" cap="none" i="0" spc="0" strike="noStrike" sz="2400" u="none" kumimoji="0" normalizeH="0">
            <a:ln>
              <a:noFill/>
            </a:ln>
            <a:solidFill>
              <a:srgbClr val="000000"/>
            </a:solidFill>
            <a:effectLst/>
            <a:uFillTx/>
            <a:latin typeface="Canela Text Regular"/>
            <a:ea typeface="Canela Text Regular"/>
            <a:cs typeface="Canela Text Regular"/>
            <a:sym typeface="Canela Text Regular"/>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23_ClassicWhite">
  <a:themeElements>
    <a:clrScheme name="23_ClassicWhite">
      <a:dk1>
        <a:srgbClr val="000000"/>
      </a:dk1>
      <a:lt1>
        <a:srgbClr val="FFFFFF"/>
      </a:lt1>
      <a:dk2>
        <a:srgbClr val="5E5E5E"/>
      </a:dk2>
      <a:lt2>
        <a:srgbClr val="D5D5D5"/>
      </a:lt2>
      <a:accent1>
        <a:srgbClr val="3E74D1"/>
      </a:accent1>
      <a:accent2>
        <a:srgbClr val="33C5B9"/>
      </a:accent2>
      <a:accent3>
        <a:srgbClr val="45B53C"/>
      </a:accent3>
      <a:accent4>
        <a:srgbClr val="FFBD16"/>
      </a:accent4>
      <a:accent5>
        <a:srgbClr val="E22146"/>
      </a:accent5>
      <a:accent6>
        <a:srgbClr val="836BB7"/>
      </a:accent6>
      <a:hlink>
        <a:srgbClr val="0000FF"/>
      </a:hlink>
      <a:folHlink>
        <a:srgbClr val="FF00FF"/>
      </a:folHlink>
    </a:clrScheme>
    <a:fontScheme name="23_ClassicWhite">
      <a:majorFont>
        <a:latin typeface="Canela Bold"/>
        <a:ea typeface="Canela Bold"/>
        <a:cs typeface="Canela Bold"/>
      </a:majorFont>
      <a:minorFont>
        <a:latin typeface="Canela Bold"/>
        <a:ea typeface="Canela Bold"/>
        <a:cs typeface="Canela Bold"/>
      </a:minorFont>
    </a:fontScheme>
    <a:fmtScheme name="23_Classic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000000"/>
        </a:solidFill>
        <a:ln w="12700" cap="flat">
          <a:noFill/>
          <a:miter lim="400000"/>
        </a:ln>
        <a:effectLst/>
        <a:sp3d/>
      </a:spPr>
      <a:bodyPr rot="0" spcFirstLastPara="1" vertOverflow="overflow" horzOverflow="overflow" vert="horz" wrap="square" lIns="50800" tIns="50800" rIns="50800" bIns="50800" numCol="1" spcCol="38100" rtlCol="0" anchor="ctr" upright="0">
        <a:spAutoFit/>
      </a:bodyPr>
      <a:lstStyle>
        <a:defPPr marL="0" marR="0" indent="0" algn="ctr" defTabSz="1130300" rtl="0" fontAlgn="auto" latinLnBrk="0" hangingPunct="0">
          <a:lnSpc>
            <a:spcPct val="100000"/>
          </a:lnSpc>
          <a:spcBef>
            <a:spcPts val="0"/>
          </a:spcBef>
          <a:spcAft>
            <a:spcPts val="0"/>
          </a:spcAft>
          <a:buClrTx/>
          <a:buSzTx/>
          <a:buFontTx/>
          <a:buNone/>
          <a:tabLst/>
          <a:defRPr b="0" baseline="0" cap="none" i="0" spc="0" strike="noStrike" sz="3200" u="none" kumimoji="0" normalizeH="0">
            <a:ln>
              <a:noFill/>
            </a:ln>
            <a:solidFill>
              <a:srgbClr val="FFFFFF"/>
            </a:solidFill>
            <a:effectLst/>
            <a:uFillTx/>
            <a:latin typeface="Graphik"/>
            <a:ea typeface="Graphik"/>
            <a:cs typeface="Graphik"/>
            <a:sym typeface="Graphik"/>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upright="0">
        <a:spAutoFit/>
      </a:bodyPr>
      <a:lstStyle>
        <a:defPPr marL="0" marR="0" indent="0" algn="ctr" defTabSz="2438400" rtl="0" fontAlgn="auto" latinLnBrk="0" hangingPunct="0">
          <a:lnSpc>
            <a:spcPct val="90000"/>
          </a:lnSpc>
          <a:spcBef>
            <a:spcPts val="0"/>
          </a:spcBef>
          <a:spcAft>
            <a:spcPts val="0"/>
          </a:spcAft>
          <a:buClrTx/>
          <a:buSzTx/>
          <a:buFontTx/>
          <a:buNone/>
          <a:tabLst/>
          <a:defRPr b="0" baseline="0" cap="none" i="0" spc="0" strike="noStrike" sz="2400" u="none" kumimoji="0" normalizeH="0">
            <a:ln>
              <a:noFill/>
            </a:ln>
            <a:solidFill>
              <a:srgbClr val="000000"/>
            </a:solidFill>
            <a:effectLst/>
            <a:uFillTx/>
            <a:latin typeface="Canela Text Regular"/>
            <a:ea typeface="Canela Text Regular"/>
            <a:cs typeface="Canela Text Regular"/>
            <a:sym typeface="Canela Text Regular"/>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