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alpha val="60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alpha val="60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alpha val="60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6688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1263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1454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527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7751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8961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5605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6335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3258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407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90705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B3116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B3116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56379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39416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63957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92622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50873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115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5EE3B-0F6D-466A-ADE8-6DB5614C6452}" type="datetimeFigureOut">
              <a:rPr kumimoji="0" lang="en-GB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17/07/2019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63FE90-0F5C-446F-A888-EA35DF4D8D5B}" type="slidenum"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72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Curved Down Arrow 34"/>
          <p:cNvSpPr/>
          <p:nvPr/>
        </p:nvSpPr>
        <p:spPr>
          <a:xfrm rot="6853803">
            <a:off x="5745280" y="3607393"/>
            <a:ext cx="1920508" cy="518435"/>
          </a:xfrm>
          <a:prstGeom prst="curvedDown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48640" y="532015"/>
            <a:ext cx="1886989" cy="2909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Year 7 ~ Careers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Oval 4"/>
          <p:cNvSpPr/>
          <p:nvPr/>
        </p:nvSpPr>
        <p:spPr>
          <a:xfrm>
            <a:off x="4862946" y="2903303"/>
            <a:ext cx="1388225" cy="9476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is a career?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533802" y="2676697"/>
            <a:ext cx="847899" cy="34082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Jobs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5913" y="2909454"/>
            <a:ext cx="847899" cy="34082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Life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37491" y="2223783"/>
            <a:ext cx="1596044" cy="3574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Relationships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298544" y="1760764"/>
            <a:ext cx="1064029" cy="2985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Lifestyle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929023" y="1621449"/>
            <a:ext cx="970510" cy="3186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Friends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80471" y="3023124"/>
            <a:ext cx="1945178" cy="3768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Other influencing factors – Systems Theory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541628" y="4174374"/>
            <a:ext cx="931026" cy="307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Family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384101" y="3670844"/>
            <a:ext cx="1076498" cy="3602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Children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233949" y="5394657"/>
            <a:ext cx="1274619" cy="292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Studying?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865175" y="4942480"/>
            <a:ext cx="1360517" cy="296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Home life?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353860" y="3637516"/>
            <a:ext cx="2103120" cy="5029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do you want from a job?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601643" y="2031074"/>
            <a:ext cx="2035231" cy="5583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Why might you need/want a job?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8395855" y="2847109"/>
            <a:ext cx="1640378" cy="4876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jobs are there?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602432" y="1388307"/>
            <a:ext cx="1999211" cy="472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is important about a job?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6163539" y="5440903"/>
            <a:ext cx="1588423" cy="273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Volunteering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6821200" y="5014743"/>
            <a:ext cx="1165166" cy="3194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Part time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040190" y="4520909"/>
            <a:ext cx="1201880" cy="2757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Full time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6176356" y="3017519"/>
            <a:ext cx="357446" cy="19326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endCxn id="7" idx="3"/>
          </p:cNvCxnSpPr>
          <p:nvPr/>
        </p:nvCxnSpPr>
        <p:spPr>
          <a:xfrm flipH="1" flipV="1">
            <a:off x="4513812" y="3079865"/>
            <a:ext cx="386542" cy="13092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5" idx="4"/>
            <a:endCxn id="8" idx="0"/>
          </p:cNvCxnSpPr>
          <p:nvPr/>
        </p:nvCxnSpPr>
        <p:spPr>
          <a:xfrm flipH="1">
            <a:off x="5460077" y="3850954"/>
            <a:ext cx="96982" cy="39130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Curved Down Arrow 33"/>
          <p:cNvSpPr/>
          <p:nvPr/>
        </p:nvSpPr>
        <p:spPr>
          <a:xfrm rot="21335525">
            <a:off x="4001432" y="2283364"/>
            <a:ext cx="2859578" cy="518435"/>
          </a:xfrm>
          <a:prstGeom prst="curvedDown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6" name="Curved Down Arrow 35"/>
          <p:cNvSpPr/>
          <p:nvPr/>
        </p:nvSpPr>
        <p:spPr>
          <a:xfrm rot="13626721">
            <a:off x="3473081" y="3779915"/>
            <a:ext cx="1642151" cy="518435"/>
          </a:xfrm>
          <a:prstGeom prst="curvedDown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862946" y="4242261"/>
            <a:ext cx="1194262" cy="47936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Work life balance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38" name="Straight Arrow Connector 37"/>
          <p:cNvCxnSpPr>
            <a:stCxn id="6" idx="0"/>
            <a:endCxn id="21" idx="2"/>
          </p:cNvCxnSpPr>
          <p:nvPr/>
        </p:nvCxnSpPr>
        <p:spPr>
          <a:xfrm flipH="1" flipV="1">
            <a:off x="6602038" y="1860832"/>
            <a:ext cx="355714" cy="81586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endCxn id="19" idx="1"/>
          </p:cNvCxnSpPr>
          <p:nvPr/>
        </p:nvCxnSpPr>
        <p:spPr>
          <a:xfrm flipV="1">
            <a:off x="7205924" y="2310244"/>
            <a:ext cx="395719" cy="36242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6" idx="3"/>
            <a:endCxn id="20" idx="1"/>
          </p:cNvCxnSpPr>
          <p:nvPr/>
        </p:nvCxnSpPr>
        <p:spPr>
          <a:xfrm>
            <a:off x="7381701" y="2847108"/>
            <a:ext cx="1014154" cy="24384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7283354" y="3017519"/>
            <a:ext cx="768058" cy="61999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endCxn id="24" idx="1"/>
          </p:cNvCxnSpPr>
          <p:nvPr/>
        </p:nvCxnSpPr>
        <p:spPr>
          <a:xfrm flipV="1">
            <a:off x="5926975" y="4658763"/>
            <a:ext cx="1113215" cy="6000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endCxn id="23" idx="1"/>
          </p:cNvCxnSpPr>
          <p:nvPr/>
        </p:nvCxnSpPr>
        <p:spPr>
          <a:xfrm>
            <a:off x="5762664" y="4721629"/>
            <a:ext cx="1058536" cy="45282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8" idx="2"/>
          </p:cNvCxnSpPr>
          <p:nvPr/>
        </p:nvCxnSpPr>
        <p:spPr>
          <a:xfrm>
            <a:off x="5460077" y="4721629"/>
            <a:ext cx="854939" cy="67302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endCxn id="16" idx="0"/>
          </p:cNvCxnSpPr>
          <p:nvPr/>
        </p:nvCxnSpPr>
        <p:spPr>
          <a:xfrm flipH="1">
            <a:off x="4871259" y="4718770"/>
            <a:ext cx="412969" cy="67588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H="1">
            <a:off x="4293875" y="4658762"/>
            <a:ext cx="603549" cy="43200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flipV="1">
            <a:off x="3840480" y="2059331"/>
            <a:ext cx="673332" cy="85159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endCxn id="12" idx="2"/>
          </p:cNvCxnSpPr>
          <p:nvPr/>
        </p:nvCxnSpPr>
        <p:spPr>
          <a:xfrm flipH="1" flipV="1">
            <a:off x="3414278" y="1940107"/>
            <a:ext cx="331377" cy="98170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stCxn id="7" idx="1"/>
          </p:cNvCxnSpPr>
          <p:nvPr/>
        </p:nvCxnSpPr>
        <p:spPr>
          <a:xfrm flipH="1" flipV="1">
            <a:off x="3325658" y="2589414"/>
            <a:ext cx="340255" cy="49045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stCxn id="7" idx="1"/>
          </p:cNvCxnSpPr>
          <p:nvPr/>
        </p:nvCxnSpPr>
        <p:spPr>
          <a:xfrm flipH="1">
            <a:off x="2869375" y="3079865"/>
            <a:ext cx="796538" cy="12561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>
            <a:endCxn id="15" idx="3"/>
          </p:cNvCxnSpPr>
          <p:nvPr/>
        </p:nvCxnSpPr>
        <p:spPr>
          <a:xfrm flipH="1">
            <a:off x="2460599" y="3205207"/>
            <a:ext cx="1230995" cy="64574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H="1">
            <a:off x="3228800" y="3245227"/>
            <a:ext cx="660524" cy="89504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534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48640" y="532015"/>
            <a:ext cx="1886989" cy="2909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Year 8 ~ Careers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" name="Cloud 1"/>
          <p:cNvSpPr/>
          <p:nvPr/>
        </p:nvSpPr>
        <p:spPr>
          <a:xfrm>
            <a:off x="4979325" y="3017520"/>
            <a:ext cx="1579418" cy="87283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Why do we work?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758249" y="2751512"/>
            <a:ext cx="1080654" cy="26600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Influences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439296" y="2180704"/>
            <a:ext cx="1618209" cy="3629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Developmental Theory (Super)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126779" y="3334098"/>
            <a:ext cx="1485206" cy="47590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Systems Theory framework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034149" y="3356956"/>
            <a:ext cx="1377140" cy="31588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Disadvantages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787835" y="4227020"/>
            <a:ext cx="1080654" cy="26600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Priorities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189914" y="4472247"/>
            <a:ext cx="1080654" cy="26600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Benefits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362010" y="4092632"/>
            <a:ext cx="1080654" cy="26600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Rewards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870962" y="2554778"/>
            <a:ext cx="1080654" cy="26600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Barriers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03073" y="3042457"/>
            <a:ext cx="1496291" cy="4156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Finding the balance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03073" y="3602182"/>
            <a:ext cx="1496291" cy="4156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Changing world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001980" y="4746567"/>
            <a:ext cx="1560026" cy="5403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are these when searching for work?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35825" y="2003349"/>
            <a:ext cx="1485209" cy="3214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Geographical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740730" y="1237881"/>
            <a:ext cx="1127759" cy="3214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Education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228402" y="1705453"/>
            <a:ext cx="950429" cy="3214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Social structures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069875" y="1559308"/>
            <a:ext cx="964274" cy="3214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Political decisions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946567" y="2532609"/>
            <a:ext cx="1238596" cy="3214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Technology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81993" y="1149214"/>
            <a:ext cx="806340" cy="3214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Cost of training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328471" y="1238553"/>
            <a:ext cx="942097" cy="4156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Growth 0-15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888184" y="719007"/>
            <a:ext cx="1205344" cy="4156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Exploration 15-25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373402" y="811874"/>
            <a:ext cx="1388212" cy="4156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Establishment 25-45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705887" y="1346304"/>
            <a:ext cx="1388238" cy="4156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Maintenance 45-60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944196" y="1880734"/>
            <a:ext cx="1443650" cy="4156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Disengagement 60s+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28" name="Straight Arrow Connector 27"/>
          <p:cNvCxnSpPr>
            <a:endCxn id="17" idx="2"/>
          </p:cNvCxnSpPr>
          <p:nvPr/>
        </p:nvCxnSpPr>
        <p:spPr>
          <a:xfrm flipV="1">
            <a:off x="4555375" y="2026880"/>
            <a:ext cx="148242" cy="51681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4131425" y="1564850"/>
            <a:ext cx="16626" cy="98992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 flipV="1">
            <a:off x="3456713" y="1470641"/>
            <a:ext cx="480763" cy="106196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11" idx="1"/>
          </p:cNvCxnSpPr>
          <p:nvPr/>
        </p:nvCxnSpPr>
        <p:spPr>
          <a:xfrm flipH="1" flipV="1">
            <a:off x="3070862" y="1838481"/>
            <a:ext cx="800100" cy="84930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11" idx="1"/>
            <a:endCxn id="15" idx="3"/>
          </p:cNvCxnSpPr>
          <p:nvPr/>
        </p:nvCxnSpPr>
        <p:spPr>
          <a:xfrm flipH="1" flipV="1">
            <a:off x="2721034" y="2164063"/>
            <a:ext cx="1149928" cy="52371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11" idx="1"/>
            <a:endCxn id="19" idx="3"/>
          </p:cNvCxnSpPr>
          <p:nvPr/>
        </p:nvCxnSpPr>
        <p:spPr>
          <a:xfrm flipH="1">
            <a:off x="3185163" y="2687782"/>
            <a:ext cx="685799" cy="554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7" idx="1"/>
            <a:endCxn id="12" idx="3"/>
          </p:cNvCxnSpPr>
          <p:nvPr/>
        </p:nvCxnSpPr>
        <p:spPr>
          <a:xfrm flipH="1" flipV="1">
            <a:off x="2499364" y="3250276"/>
            <a:ext cx="534785" cy="26462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7" idx="1"/>
            <a:endCxn id="13" idx="3"/>
          </p:cNvCxnSpPr>
          <p:nvPr/>
        </p:nvCxnSpPr>
        <p:spPr>
          <a:xfrm flipH="1">
            <a:off x="2499364" y="3514898"/>
            <a:ext cx="534785" cy="29510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H="1">
            <a:off x="3552302" y="4463934"/>
            <a:ext cx="245238" cy="27432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9502836" y="2055312"/>
            <a:ext cx="1496291" cy="4156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Societal norms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0250980" y="2581620"/>
            <a:ext cx="1282938" cy="4156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Parent/peer pressure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9706503" y="3106545"/>
            <a:ext cx="875601" cy="4083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Media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49" name="Straight Arrow Connector 48"/>
          <p:cNvCxnSpPr>
            <a:stCxn id="3" idx="3"/>
            <a:endCxn id="45" idx="1"/>
          </p:cNvCxnSpPr>
          <p:nvPr/>
        </p:nvCxnSpPr>
        <p:spPr>
          <a:xfrm flipV="1">
            <a:off x="7838903" y="2263131"/>
            <a:ext cx="1663933" cy="62138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3" idx="3"/>
            <a:endCxn id="46" idx="1"/>
          </p:cNvCxnSpPr>
          <p:nvPr/>
        </p:nvCxnSpPr>
        <p:spPr>
          <a:xfrm flipV="1">
            <a:off x="7838903" y="2789439"/>
            <a:ext cx="2412077" cy="9507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3" idx="3"/>
            <a:endCxn id="47" idx="1"/>
          </p:cNvCxnSpPr>
          <p:nvPr/>
        </p:nvCxnSpPr>
        <p:spPr>
          <a:xfrm>
            <a:off x="7838903" y="2884516"/>
            <a:ext cx="1867600" cy="42620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>
            <a:endCxn id="21" idx="2"/>
          </p:cNvCxnSpPr>
          <p:nvPr/>
        </p:nvCxnSpPr>
        <p:spPr>
          <a:xfrm flipH="1" flipV="1">
            <a:off x="5799520" y="1654190"/>
            <a:ext cx="109441" cy="50987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stCxn id="5" idx="0"/>
            <a:endCxn id="22" idx="2"/>
          </p:cNvCxnSpPr>
          <p:nvPr/>
        </p:nvCxnSpPr>
        <p:spPr>
          <a:xfrm flipV="1">
            <a:off x="6248401" y="1134644"/>
            <a:ext cx="242455" cy="104606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6614150" y="1237881"/>
            <a:ext cx="748849" cy="96566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V="1">
            <a:off x="7057505" y="1761941"/>
            <a:ext cx="592975" cy="41529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stCxn id="5" idx="3"/>
            <a:endCxn id="26" idx="1"/>
          </p:cNvCxnSpPr>
          <p:nvPr/>
        </p:nvCxnSpPr>
        <p:spPr>
          <a:xfrm flipV="1">
            <a:off x="7057505" y="2088553"/>
            <a:ext cx="886691" cy="27364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/>
          <p:cNvSpPr/>
          <p:nvPr/>
        </p:nvSpPr>
        <p:spPr>
          <a:xfrm>
            <a:off x="8934802" y="3890356"/>
            <a:ext cx="1136067" cy="415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Patton/ McMahon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66" name="Straight Arrow Connector 65"/>
          <p:cNvCxnSpPr/>
          <p:nvPr/>
        </p:nvCxnSpPr>
        <p:spPr>
          <a:xfrm>
            <a:off x="8611985" y="3736927"/>
            <a:ext cx="324200" cy="15342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tangle 67"/>
          <p:cNvSpPr/>
          <p:nvPr/>
        </p:nvSpPr>
        <p:spPr>
          <a:xfrm>
            <a:off x="4139738" y="4973602"/>
            <a:ext cx="1136067" cy="271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Relationships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4703616" y="5546645"/>
            <a:ext cx="879758" cy="31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Respect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5908961" y="5496769"/>
            <a:ext cx="1136067" cy="415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Meaning/ Purpose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6270568" y="4951257"/>
            <a:ext cx="983667" cy="31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Social life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73" name="Straight Arrow Connector 72"/>
          <p:cNvCxnSpPr/>
          <p:nvPr/>
        </p:nvCxnSpPr>
        <p:spPr>
          <a:xfrm flipH="1">
            <a:off x="5275805" y="4738255"/>
            <a:ext cx="163491" cy="19637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 flipH="1">
            <a:off x="5347861" y="4746567"/>
            <a:ext cx="235513" cy="80007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5908961" y="4738255"/>
            <a:ext cx="242457" cy="75851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>
            <a:off x="6126490" y="4738255"/>
            <a:ext cx="185643" cy="23534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ectangle 80"/>
          <p:cNvSpPr/>
          <p:nvPr/>
        </p:nvSpPr>
        <p:spPr>
          <a:xfrm>
            <a:off x="7992690" y="4746567"/>
            <a:ext cx="1560026" cy="5403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How do you feel like you’ve made it? – Is pay the reward?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83" name="Straight Arrow Connector 82"/>
          <p:cNvCxnSpPr/>
          <p:nvPr/>
        </p:nvCxnSpPr>
        <p:spPr>
          <a:xfrm>
            <a:off x="7373385" y="4358640"/>
            <a:ext cx="570811" cy="37961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Down Arrow 83"/>
          <p:cNvSpPr/>
          <p:nvPr/>
        </p:nvSpPr>
        <p:spPr>
          <a:xfrm>
            <a:off x="5640881" y="3821083"/>
            <a:ext cx="178720" cy="662247"/>
          </a:xfrm>
          <a:prstGeom prst="down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5" name="Down Arrow 84"/>
          <p:cNvSpPr/>
          <p:nvPr/>
        </p:nvSpPr>
        <p:spPr>
          <a:xfrm rot="2824129">
            <a:off x="4988146" y="3611724"/>
            <a:ext cx="220060" cy="719519"/>
          </a:xfrm>
          <a:prstGeom prst="down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6" name="Down Arrow 85"/>
          <p:cNvSpPr/>
          <p:nvPr/>
        </p:nvSpPr>
        <p:spPr>
          <a:xfrm rot="19370287">
            <a:off x="6373787" y="3620424"/>
            <a:ext cx="199506" cy="482204"/>
          </a:xfrm>
          <a:prstGeom prst="down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7" name="Down Arrow 86"/>
          <p:cNvSpPr/>
          <p:nvPr/>
        </p:nvSpPr>
        <p:spPr>
          <a:xfrm rot="16688281">
            <a:off x="6672661" y="3173075"/>
            <a:ext cx="189974" cy="698403"/>
          </a:xfrm>
          <a:prstGeom prst="down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8" name="Down Arrow 87"/>
          <p:cNvSpPr/>
          <p:nvPr/>
        </p:nvSpPr>
        <p:spPr>
          <a:xfrm rot="11510322">
            <a:off x="5937164" y="2541948"/>
            <a:ext cx="195797" cy="569610"/>
          </a:xfrm>
          <a:prstGeom prst="down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9" name="Down Arrow 88"/>
          <p:cNvSpPr/>
          <p:nvPr/>
        </p:nvSpPr>
        <p:spPr>
          <a:xfrm rot="14334984">
            <a:off x="6439887" y="2788632"/>
            <a:ext cx="192454" cy="460009"/>
          </a:xfrm>
          <a:prstGeom prst="down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0" name="Down Arrow 89"/>
          <p:cNvSpPr/>
          <p:nvPr/>
        </p:nvSpPr>
        <p:spPr>
          <a:xfrm rot="5400000">
            <a:off x="4645487" y="3185221"/>
            <a:ext cx="216017" cy="617910"/>
          </a:xfrm>
          <a:prstGeom prst="down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1" name="Down Arrow 90"/>
          <p:cNvSpPr/>
          <p:nvPr/>
        </p:nvSpPr>
        <p:spPr>
          <a:xfrm rot="8286855">
            <a:off x="5010662" y="2770795"/>
            <a:ext cx="179441" cy="468288"/>
          </a:xfrm>
          <a:prstGeom prst="down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212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ight Arrow 54"/>
          <p:cNvSpPr/>
          <p:nvPr/>
        </p:nvSpPr>
        <p:spPr>
          <a:xfrm rot="10800000">
            <a:off x="4028797" y="3179619"/>
            <a:ext cx="1105593" cy="20920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48640" y="532015"/>
            <a:ext cx="1886989" cy="2909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Year 9 ~ Careers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439891" y="3541222"/>
            <a:ext cx="1413164" cy="85621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skills do you need for different careers?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181004" y="3657600"/>
            <a:ext cx="1418705" cy="70381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do you want from a career?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78582" y="4121728"/>
            <a:ext cx="1618211" cy="6913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is important to you in a career?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35240" y="2863735"/>
            <a:ext cx="562494" cy="26323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CV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749934" y="1997826"/>
            <a:ext cx="1166553" cy="45165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What’s in a name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181004" y="2578331"/>
            <a:ext cx="1094509" cy="34636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Interviews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851862" y="1914698"/>
            <a:ext cx="1108364" cy="37268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Budgeting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916487" y="1321724"/>
            <a:ext cx="1629294" cy="3740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Career job titles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102436" y="720436"/>
            <a:ext cx="724592" cy="2992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Skills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9950335" y="1195648"/>
            <a:ext cx="1094508" cy="313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Definitions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853055" y="2359429"/>
            <a:ext cx="1758141" cy="6359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to include/ help with writing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962997" y="1146463"/>
            <a:ext cx="1136072" cy="396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Budgeting for life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985952" y="889463"/>
            <a:ext cx="1476894" cy="4710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 impact of the economy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25481" y="2579716"/>
            <a:ext cx="1629294" cy="3740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Areas you can prepare for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199805" y="1943793"/>
            <a:ext cx="1629294" cy="3740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Pros and cons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951020" y="1719350"/>
            <a:ext cx="1324493" cy="3740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 random factor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914996" y="4874724"/>
            <a:ext cx="1626523" cy="5749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Has this changed over the last 3 years?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1525385" y="4558841"/>
            <a:ext cx="864523" cy="3158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Work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629295" y="3699165"/>
            <a:ext cx="676100" cy="3754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Life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8731134" y="5022272"/>
            <a:ext cx="1136072" cy="396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Your skills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9581804" y="4335087"/>
            <a:ext cx="1629294" cy="3740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Linking skills to careers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9397537" y="3538451"/>
            <a:ext cx="1334884" cy="4835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Transferable skills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619404" y="5140729"/>
            <a:ext cx="1820487" cy="724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are your career goals/ objectives?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9" name="Right Arrow 28"/>
          <p:cNvSpPr/>
          <p:nvPr/>
        </p:nvSpPr>
        <p:spPr>
          <a:xfrm rot="21352114">
            <a:off x="6549869" y="2920817"/>
            <a:ext cx="1105593" cy="20920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0" name="Right Arrow 29"/>
          <p:cNvSpPr/>
          <p:nvPr/>
        </p:nvSpPr>
        <p:spPr>
          <a:xfrm rot="1466159">
            <a:off x="6342612" y="3531116"/>
            <a:ext cx="1105593" cy="20920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1" name="Right Arrow 30"/>
          <p:cNvSpPr/>
          <p:nvPr/>
        </p:nvSpPr>
        <p:spPr>
          <a:xfrm rot="4657081">
            <a:off x="5377363" y="3454758"/>
            <a:ext cx="1105593" cy="20920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2" name="Right Arrow 31"/>
          <p:cNvSpPr/>
          <p:nvPr/>
        </p:nvSpPr>
        <p:spPr>
          <a:xfrm rot="8869995">
            <a:off x="4542975" y="3422531"/>
            <a:ext cx="1105593" cy="20920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3" name="Right Arrow 32"/>
          <p:cNvSpPr/>
          <p:nvPr/>
        </p:nvSpPr>
        <p:spPr>
          <a:xfrm rot="11897516">
            <a:off x="4271304" y="2827139"/>
            <a:ext cx="1105593" cy="20920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4" name="Right Arrow 33"/>
          <p:cNvSpPr/>
          <p:nvPr/>
        </p:nvSpPr>
        <p:spPr>
          <a:xfrm rot="19402651">
            <a:off x="5742655" y="2651257"/>
            <a:ext cx="1105593" cy="20920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5" name="Right Arrow 34"/>
          <p:cNvSpPr/>
          <p:nvPr/>
        </p:nvSpPr>
        <p:spPr>
          <a:xfrm rot="15465841">
            <a:off x="5004741" y="2745191"/>
            <a:ext cx="1105593" cy="20920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" name="Oval 1"/>
          <p:cNvSpPr/>
          <p:nvPr/>
        </p:nvSpPr>
        <p:spPr>
          <a:xfrm>
            <a:off x="4713315" y="2751513"/>
            <a:ext cx="2036619" cy="9060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careers are there and how do you apply?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37" name="Straight Arrow Connector 36"/>
          <p:cNvCxnSpPr/>
          <p:nvPr/>
        </p:nvCxnSpPr>
        <p:spPr>
          <a:xfrm flipV="1">
            <a:off x="7635240" y="1719350"/>
            <a:ext cx="281247" cy="27847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endCxn id="14" idx="2"/>
          </p:cNvCxnSpPr>
          <p:nvPr/>
        </p:nvCxnSpPr>
        <p:spPr>
          <a:xfrm flipV="1">
            <a:off x="9102436" y="1019695"/>
            <a:ext cx="362296" cy="31311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13" idx="3"/>
            <a:endCxn id="15" idx="1"/>
          </p:cNvCxnSpPr>
          <p:nvPr/>
        </p:nvCxnSpPr>
        <p:spPr>
          <a:xfrm flipV="1">
            <a:off x="9545781" y="1352204"/>
            <a:ext cx="404554" cy="15655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V="1">
            <a:off x="5776922" y="1542703"/>
            <a:ext cx="373942" cy="37199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flipH="1" flipV="1">
            <a:off x="4938519" y="1332807"/>
            <a:ext cx="222300" cy="58189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11" idx="0"/>
            <a:endCxn id="21" idx="2"/>
          </p:cNvCxnSpPr>
          <p:nvPr/>
        </p:nvCxnSpPr>
        <p:spPr>
          <a:xfrm flipH="1" flipV="1">
            <a:off x="3613267" y="2093423"/>
            <a:ext cx="114992" cy="48490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H="1" flipV="1">
            <a:off x="2863255" y="2287384"/>
            <a:ext cx="376632" cy="25908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11" idx="1"/>
            <a:endCxn id="19" idx="3"/>
          </p:cNvCxnSpPr>
          <p:nvPr/>
        </p:nvCxnSpPr>
        <p:spPr>
          <a:xfrm flipH="1">
            <a:off x="2554775" y="2751513"/>
            <a:ext cx="626229" cy="1524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>
            <a:endCxn id="24" idx="3"/>
          </p:cNvCxnSpPr>
          <p:nvPr/>
        </p:nvCxnSpPr>
        <p:spPr>
          <a:xfrm flipH="1">
            <a:off x="2305395" y="3850179"/>
            <a:ext cx="874218" cy="3671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endCxn id="23" idx="3"/>
          </p:cNvCxnSpPr>
          <p:nvPr/>
        </p:nvCxnSpPr>
        <p:spPr>
          <a:xfrm flipH="1">
            <a:off x="2389908" y="4312921"/>
            <a:ext cx="791096" cy="40386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7" idx="2"/>
            <a:endCxn id="22" idx="0"/>
          </p:cNvCxnSpPr>
          <p:nvPr/>
        </p:nvCxnSpPr>
        <p:spPr>
          <a:xfrm flipH="1">
            <a:off x="3728258" y="4361411"/>
            <a:ext cx="162099" cy="51331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endCxn id="28" idx="0"/>
          </p:cNvCxnSpPr>
          <p:nvPr/>
        </p:nvCxnSpPr>
        <p:spPr>
          <a:xfrm>
            <a:off x="6425738" y="4813070"/>
            <a:ext cx="103910" cy="32765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endCxn id="22" idx="3"/>
          </p:cNvCxnSpPr>
          <p:nvPr/>
        </p:nvCxnSpPr>
        <p:spPr>
          <a:xfrm flipH="1">
            <a:off x="4541519" y="4709160"/>
            <a:ext cx="737063" cy="45304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8517776" y="4390506"/>
            <a:ext cx="410093" cy="63176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>
            <a:endCxn id="26" idx="1"/>
          </p:cNvCxnSpPr>
          <p:nvPr/>
        </p:nvCxnSpPr>
        <p:spPr>
          <a:xfrm>
            <a:off x="8853055" y="4214553"/>
            <a:ext cx="728749" cy="30757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>
            <a:endCxn id="27" idx="1"/>
          </p:cNvCxnSpPr>
          <p:nvPr/>
        </p:nvCxnSpPr>
        <p:spPr>
          <a:xfrm flipV="1">
            <a:off x="8815648" y="3780213"/>
            <a:ext cx="581889" cy="3186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>
            <a:endCxn id="16" idx="1"/>
          </p:cNvCxnSpPr>
          <p:nvPr/>
        </p:nvCxnSpPr>
        <p:spPr>
          <a:xfrm flipV="1">
            <a:off x="8197734" y="2677391"/>
            <a:ext cx="655321" cy="18028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>
            <a:stCxn id="9" idx="3"/>
          </p:cNvCxnSpPr>
          <p:nvPr/>
        </p:nvCxnSpPr>
        <p:spPr>
          <a:xfrm>
            <a:off x="8197734" y="2995353"/>
            <a:ext cx="1199803" cy="60674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/>
          <p:cNvSpPr/>
          <p:nvPr/>
        </p:nvSpPr>
        <p:spPr>
          <a:xfrm>
            <a:off x="3423458" y="3159529"/>
            <a:ext cx="562494" cy="26323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LMI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925481" y="3116175"/>
            <a:ext cx="1630028" cy="4222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jobs are needed?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59" name="Straight Arrow Connector 58"/>
          <p:cNvCxnSpPr>
            <a:endCxn id="57" idx="3"/>
          </p:cNvCxnSpPr>
          <p:nvPr/>
        </p:nvCxnSpPr>
        <p:spPr>
          <a:xfrm flipH="1">
            <a:off x="2555509" y="3267189"/>
            <a:ext cx="874218" cy="6012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3283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2" name="Straight Arrow Connector 91"/>
          <p:cNvCxnSpPr>
            <a:stCxn id="68" idx="3"/>
            <a:endCxn id="71" idx="1"/>
          </p:cNvCxnSpPr>
          <p:nvPr/>
        </p:nvCxnSpPr>
        <p:spPr>
          <a:xfrm flipV="1">
            <a:off x="7232072" y="5927241"/>
            <a:ext cx="3152598" cy="185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ounded Rectangle 3"/>
          <p:cNvSpPr/>
          <p:nvPr/>
        </p:nvSpPr>
        <p:spPr>
          <a:xfrm>
            <a:off x="548640" y="532015"/>
            <a:ext cx="1970442" cy="2909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Year 10 ~ Careers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" name="Cloud 1"/>
          <p:cNvSpPr/>
          <p:nvPr/>
        </p:nvSpPr>
        <p:spPr>
          <a:xfrm>
            <a:off x="4547062" y="2818015"/>
            <a:ext cx="2053243" cy="74814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are my career/life choices?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Cloud 7"/>
          <p:cNvSpPr/>
          <p:nvPr/>
        </p:nvSpPr>
        <p:spPr>
          <a:xfrm>
            <a:off x="7143404" y="3035531"/>
            <a:ext cx="1668087" cy="31311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Education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Cloud 8"/>
          <p:cNvSpPr/>
          <p:nvPr/>
        </p:nvSpPr>
        <p:spPr>
          <a:xfrm>
            <a:off x="6442187" y="3739197"/>
            <a:ext cx="1668087" cy="31311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Life audit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Cloud 9"/>
          <p:cNvSpPr/>
          <p:nvPr/>
        </p:nvSpPr>
        <p:spPr>
          <a:xfrm>
            <a:off x="4057367" y="3743662"/>
            <a:ext cx="1668087" cy="419794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Employability skills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Cloud 10"/>
          <p:cNvSpPr/>
          <p:nvPr/>
        </p:nvSpPr>
        <p:spPr>
          <a:xfrm>
            <a:off x="2342019" y="2944634"/>
            <a:ext cx="1668087" cy="31311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Resilience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3" name="Cloud 12"/>
          <p:cNvSpPr/>
          <p:nvPr/>
        </p:nvSpPr>
        <p:spPr>
          <a:xfrm>
            <a:off x="4683458" y="1885576"/>
            <a:ext cx="1668087" cy="554879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Job expectations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8438803" y="2364278"/>
            <a:ext cx="947651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Sixth Form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9443256" y="2725189"/>
            <a:ext cx="817417" cy="2757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College 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375073" y="1778233"/>
            <a:ext cx="537555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RHS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9530538" y="1870363"/>
            <a:ext cx="947651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Elsewhere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299167" y="1376795"/>
            <a:ext cx="462741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+/-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892638" y="2568633"/>
            <a:ext cx="947651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Gap year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9354590" y="3247504"/>
            <a:ext cx="1438103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Apprenticeships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0479576" y="3599410"/>
            <a:ext cx="1072343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Lower level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9760525" y="4071157"/>
            <a:ext cx="1438103" cy="3616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Degree apprenticeships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8495605" y="3676993"/>
            <a:ext cx="947651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University 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0583481" y="2560318"/>
            <a:ext cx="462741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+/-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8738059" y="4175066"/>
            <a:ext cx="462741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+/-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7541028" y="2054631"/>
            <a:ext cx="462741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+/-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7" name="Straight Arrow Connector 6"/>
          <p:cNvCxnSpPr>
            <a:stCxn id="8" idx="3"/>
          </p:cNvCxnSpPr>
          <p:nvPr/>
        </p:nvCxnSpPr>
        <p:spPr>
          <a:xfrm flipH="1" flipV="1">
            <a:off x="7797332" y="2854037"/>
            <a:ext cx="180116" cy="19939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endCxn id="3" idx="2"/>
          </p:cNvCxnSpPr>
          <p:nvPr/>
        </p:nvCxnSpPr>
        <p:spPr>
          <a:xfrm flipV="1">
            <a:off x="8438803" y="2621973"/>
            <a:ext cx="473826" cy="41355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8" idx="0"/>
            <a:endCxn id="15" idx="1"/>
          </p:cNvCxnSpPr>
          <p:nvPr/>
        </p:nvCxnSpPr>
        <p:spPr>
          <a:xfrm flipV="1">
            <a:off x="8810101" y="2863042"/>
            <a:ext cx="633155" cy="32904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endCxn id="20" idx="1"/>
          </p:cNvCxnSpPr>
          <p:nvPr/>
        </p:nvCxnSpPr>
        <p:spPr>
          <a:xfrm>
            <a:off x="8545483" y="3217025"/>
            <a:ext cx="809107" cy="15932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endCxn id="23" idx="0"/>
          </p:cNvCxnSpPr>
          <p:nvPr/>
        </p:nvCxnSpPr>
        <p:spPr>
          <a:xfrm>
            <a:off x="8188036" y="3316085"/>
            <a:ext cx="781395" cy="36090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23" idx="2"/>
            <a:endCxn id="26" idx="0"/>
          </p:cNvCxnSpPr>
          <p:nvPr/>
        </p:nvCxnSpPr>
        <p:spPr>
          <a:xfrm flipH="1">
            <a:off x="8969430" y="3934688"/>
            <a:ext cx="1" cy="24037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endCxn id="21" idx="1"/>
          </p:cNvCxnSpPr>
          <p:nvPr/>
        </p:nvCxnSpPr>
        <p:spPr>
          <a:xfrm>
            <a:off x="10260673" y="3496539"/>
            <a:ext cx="218903" cy="23171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20" idx="2"/>
          </p:cNvCxnSpPr>
          <p:nvPr/>
        </p:nvCxnSpPr>
        <p:spPr>
          <a:xfrm>
            <a:off x="10073642" y="3505199"/>
            <a:ext cx="187031" cy="54967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endCxn id="26" idx="3"/>
          </p:cNvCxnSpPr>
          <p:nvPr/>
        </p:nvCxnSpPr>
        <p:spPr>
          <a:xfrm flipH="1">
            <a:off x="9200800" y="3505199"/>
            <a:ext cx="667100" cy="79871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15" idx="3"/>
            <a:endCxn id="25" idx="1"/>
          </p:cNvCxnSpPr>
          <p:nvPr/>
        </p:nvCxnSpPr>
        <p:spPr>
          <a:xfrm flipV="1">
            <a:off x="10260673" y="2689166"/>
            <a:ext cx="322808" cy="17387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3" idx="3"/>
          </p:cNvCxnSpPr>
          <p:nvPr/>
        </p:nvCxnSpPr>
        <p:spPr>
          <a:xfrm flipV="1">
            <a:off x="9386454" y="2127017"/>
            <a:ext cx="292333" cy="36610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endCxn id="16" idx="2"/>
          </p:cNvCxnSpPr>
          <p:nvPr/>
        </p:nvCxnSpPr>
        <p:spPr>
          <a:xfrm flipH="1" flipV="1">
            <a:off x="8643851" y="2035928"/>
            <a:ext cx="94208" cy="30341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V="1">
            <a:off x="9056712" y="1649386"/>
            <a:ext cx="354680" cy="70069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endCxn id="18" idx="1"/>
          </p:cNvCxnSpPr>
          <p:nvPr/>
        </p:nvCxnSpPr>
        <p:spPr>
          <a:xfrm flipV="1">
            <a:off x="8822573" y="1505643"/>
            <a:ext cx="476594" cy="26670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17" idx="0"/>
          </p:cNvCxnSpPr>
          <p:nvPr/>
        </p:nvCxnSpPr>
        <p:spPr>
          <a:xfrm flipH="1" flipV="1">
            <a:off x="9760525" y="1637435"/>
            <a:ext cx="243839" cy="23292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endCxn id="27" idx="2"/>
          </p:cNvCxnSpPr>
          <p:nvPr/>
        </p:nvCxnSpPr>
        <p:spPr>
          <a:xfrm flipV="1">
            <a:off x="7541028" y="2312326"/>
            <a:ext cx="231371" cy="26869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endCxn id="23" idx="3"/>
          </p:cNvCxnSpPr>
          <p:nvPr/>
        </p:nvCxnSpPr>
        <p:spPr>
          <a:xfrm flipH="1" flipV="1">
            <a:off x="9443256" y="3805841"/>
            <a:ext cx="404553" cy="25700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ounded Rectangle 62"/>
          <p:cNvSpPr/>
          <p:nvPr/>
        </p:nvSpPr>
        <p:spPr>
          <a:xfrm>
            <a:off x="7118466" y="4608000"/>
            <a:ext cx="694112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Plan A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4" name="Rounded Rectangle 63"/>
          <p:cNvSpPr/>
          <p:nvPr/>
        </p:nvSpPr>
        <p:spPr>
          <a:xfrm>
            <a:off x="8091747" y="4613137"/>
            <a:ext cx="694112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Plan B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5" name="Right Arrow 64"/>
          <p:cNvSpPr/>
          <p:nvPr/>
        </p:nvSpPr>
        <p:spPr>
          <a:xfrm>
            <a:off x="6600304" y="3071908"/>
            <a:ext cx="565613" cy="211218"/>
          </a:xfrm>
          <a:prstGeom prst="right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6" name="Rounded Rectangle 65"/>
          <p:cNvSpPr/>
          <p:nvPr/>
        </p:nvSpPr>
        <p:spPr>
          <a:xfrm>
            <a:off x="6953597" y="5134604"/>
            <a:ext cx="1023850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Dream job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8240678" y="5134604"/>
            <a:ext cx="1172099" cy="257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 back up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6129247" y="5675388"/>
            <a:ext cx="1102825" cy="5074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How do your options fit?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9" name="Rounded Rectangle 68"/>
          <p:cNvSpPr/>
          <p:nvPr/>
        </p:nvSpPr>
        <p:spPr>
          <a:xfrm>
            <a:off x="7403863" y="5673530"/>
            <a:ext cx="1091742" cy="5074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Job competition/LMI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0" name="Rounded Rectangle 69"/>
          <p:cNvSpPr/>
          <p:nvPr/>
        </p:nvSpPr>
        <p:spPr>
          <a:xfrm>
            <a:off x="8667396" y="5673530"/>
            <a:ext cx="1257304" cy="5074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do you need to achieve this?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1" name="Rounded Rectangle 70"/>
          <p:cNvSpPr/>
          <p:nvPr/>
        </p:nvSpPr>
        <p:spPr>
          <a:xfrm>
            <a:off x="10384670" y="5750658"/>
            <a:ext cx="767545" cy="3531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Peer review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73" name="Straight Arrow Connector 72"/>
          <p:cNvCxnSpPr>
            <a:stCxn id="63" idx="2"/>
            <a:endCxn id="66" idx="0"/>
          </p:cNvCxnSpPr>
          <p:nvPr/>
        </p:nvCxnSpPr>
        <p:spPr>
          <a:xfrm>
            <a:off x="7465522" y="4865695"/>
            <a:ext cx="0" cy="26890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>
            <a:endCxn id="67" idx="0"/>
          </p:cNvCxnSpPr>
          <p:nvPr/>
        </p:nvCxnSpPr>
        <p:spPr>
          <a:xfrm>
            <a:off x="8643850" y="4877838"/>
            <a:ext cx="182878" cy="25676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>
            <a:endCxn id="68" idx="0"/>
          </p:cNvCxnSpPr>
          <p:nvPr/>
        </p:nvCxnSpPr>
        <p:spPr>
          <a:xfrm flipH="1">
            <a:off x="6680660" y="5392299"/>
            <a:ext cx="551412" cy="28308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>
            <a:endCxn id="69" idx="0"/>
          </p:cNvCxnSpPr>
          <p:nvPr/>
        </p:nvCxnSpPr>
        <p:spPr>
          <a:xfrm>
            <a:off x="7674028" y="5391370"/>
            <a:ext cx="275706" cy="28216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>
            <a:off x="7949734" y="5391370"/>
            <a:ext cx="741221" cy="28216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7232072" y="5391370"/>
            <a:ext cx="1038395" cy="28216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>
            <a:endCxn id="69" idx="0"/>
          </p:cNvCxnSpPr>
          <p:nvPr/>
        </p:nvCxnSpPr>
        <p:spPr>
          <a:xfrm flipH="1">
            <a:off x="7949734" y="5391370"/>
            <a:ext cx="694116" cy="28216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>
            <a:endCxn id="70" idx="0"/>
          </p:cNvCxnSpPr>
          <p:nvPr/>
        </p:nvCxnSpPr>
        <p:spPr>
          <a:xfrm>
            <a:off x="9056712" y="5391370"/>
            <a:ext cx="239336" cy="28216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>
            <a:stCxn id="9" idx="1"/>
            <a:endCxn id="63" idx="0"/>
          </p:cNvCxnSpPr>
          <p:nvPr/>
        </p:nvCxnSpPr>
        <p:spPr>
          <a:xfrm>
            <a:off x="7276231" y="4051976"/>
            <a:ext cx="189291" cy="55602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>
            <a:endCxn id="64" idx="0"/>
          </p:cNvCxnSpPr>
          <p:nvPr/>
        </p:nvCxnSpPr>
        <p:spPr>
          <a:xfrm>
            <a:off x="7811881" y="3999767"/>
            <a:ext cx="626922" cy="61337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Right Arrow 96"/>
          <p:cNvSpPr/>
          <p:nvPr/>
        </p:nvSpPr>
        <p:spPr>
          <a:xfrm rot="3113492">
            <a:off x="6420370" y="3409359"/>
            <a:ext cx="565613" cy="211218"/>
          </a:xfrm>
          <a:prstGeom prst="right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732415" y="4330414"/>
            <a:ext cx="840619" cy="2903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Personal skills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74275" y="4500807"/>
            <a:ext cx="1094510" cy="3202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Transferable skills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1" name="Rounded Rectangle 100"/>
          <p:cNvSpPr/>
          <p:nvPr/>
        </p:nvSpPr>
        <p:spPr>
          <a:xfrm>
            <a:off x="4524717" y="5134604"/>
            <a:ext cx="964277" cy="187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Academic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2" name="Rounded Rectangle 101"/>
          <p:cNvSpPr/>
          <p:nvPr/>
        </p:nvSpPr>
        <p:spPr>
          <a:xfrm>
            <a:off x="3206457" y="4821014"/>
            <a:ext cx="978132" cy="315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Non- Academic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4331104" y="5532450"/>
            <a:ext cx="1338173" cy="2180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Communication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5247235" y="5918344"/>
            <a:ext cx="698269" cy="2097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Verbal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3884814" y="5935042"/>
            <a:ext cx="1083425" cy="2459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Non - Verbal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6" name="Rounded Rectangle 105"/>
          <p:cNvSpPr/>
          <p:nvPr/>
        </p:nvSpPr>
        <p:spPr>
          <a:xfrm>
            <a:off x="2519082" y="5378995"/>
            <a:ext cx="933100" cy="2807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Extra-Curricular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7" name="Rounded Rectangle 106"/>
          <p:cNvSpPr/>
          <p:nvPr/>
        </p:nvSpPr>
        <p:spPr>
          <a:xfrm>
            <a:off x="889462" y="5750542"/>
            <a:ext cx="1047403" cy="4257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Work experience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8" name="Rounded Rectangle 107"/>
          <p:cNvSpPr/>
          <p:nvPr/>
        </p:nvSpPr>
        <p:spPr>
          <a:xfrm>
            <a:off x="2212221" y="5989074"/>
            <a:ext cx="698269" cy="2097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D of E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9" name="Rounded Rectangle 108"/>
          <p:cNvSpPr/>
          <p:nvPr/>
        </p:nvSpPr>
        <p:spPr>
          <a:xfrm>
            <a:off x="3204466" y="5883015"/>
            <a:ext cx="573056" cy="2097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NCS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0" name="Rounded Rectangle 109"/>
          <p:cNvSpPr/>
          <p:nvPr/>
        </p:nvSpPr>
        <p:spPr>
          <a:xfrm>
            <a:off x="1304042" y="5173919"/>
            <a:ext cx="802178" cy="2954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Scouts/Cadets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1" name="Rounded Rectangle 110"/>
          <p:cNvSpPr/>
          <p:nvPr/>
        </p:nvSpPr>
        <p:spPr>
          <a:xfrm>
            <a:off x="2212911" y="4736847"/>
            <a:ext cx="698269" cy="2097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Online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2" name="Rounded Rectangle 111"/>
          <p:cNvSpPr/>
          <p:nvPr/>
        </p:nvSpPr>
        <p:spPr>
          <a:xfrm>
            <a:off x="955343" y="4634265"/>
            <a:ext cx="751795" cy="2954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Social media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3" name="Rounded Rectangle 112"/>
          <p:cNvSpPr/>
          <p:nvPr/>
        </p:nvSpPr>
        <p:spPr>
          <a:xfrm>
            <a:off x="1376960" y="4245889"/>
            <a:ext cx="1142135" cy="2097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Development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15" name="Straight Arrow Connector 114"/>
          <p:cNvCxnSpPr>
            <a:stCxn id="10" idx="1"/>
            <a:endCxn id="100" idx="0"/>
          </p:cNvCxnSpPr>
          <p:nvPr/>
        </p:nvCxnSpPr>
        <p:spPr>
          <a:xfrm>
            <a:off x="4891411" y="4163009"/>
            <a:ext cx="430119" cy="33779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4183564" y="4130173"/>
            <a:ext cx="191077" cy="17673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Arrow Connector 118"/>
          <p:cNvCxnSpPr>
            <a:stCxn id="99" idx="2"/>
          </p:cNvCxnSpPr>
          <p:nvPr/>
        </p:nvCxnSpPr>
        <p:spPr>
          <a:xfrm flipH="1">
            <a:off x="3987337" y="4620773"/>
            <a:ext cx="165388" cy="18450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Arrow Connector 120"/>
          <p:cNvCxnSpPr/>
          <p:nvPr/>
        </p:nvCxnSpPr>
        <p:spPr>
          <a:xfrm>
            <a:off x="4426526" y="4660910"/>
            <a:ext cx="347749" cy="47369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Arrow Connector 122"/>
          <p:cNvCxnSpPr>
            <a:endCxn id="102" idx="3"/>
          </p:cNvCxnSpPr>
          <p:nvPr/>
        </p:nvCxnSpPr>
        <p:spPr>
          <a:xfrm flipH="1">
            <a:off x="4184589" y="4821014"/>
            <a:ext cx="631075" cy="15753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/>
          <p:cNvCxnSpPr>
            <a:stCxn id="100" idx="2"/>
          </p:cNvCxnSpPr>
          <p:nvPr/>
        </p:nvCxnSpPr>
        <p:spPr>
          <a:xfrm flipH="1">
            <a:off x="5194584" y="4821014"/>
            <a:ext cx="126946" cy="32707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>
            <a:stCxn id="101" idx="2"/>
            <a:endCxn id="103" idx="0"/>
          </p:cNvCxnSpPr>
          <p:nvPr/>
        </p:nvCxnSpPr>
        <p:spPr>
          <a:xfrm flipH="1">
            <a:off x="5000191" y="5321641"/>
            <a:ext cx="6665" cy="21080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Arrow Connector 128"/>
          <p:cNvCxnSpPr>
            <a:endCxn id="104" idx="0"/>
          </p:cNvCxnSpPr>
          <p:nvPr/>
        </p:nvCxnSpPr>
        <p:spPr>
          <a:xfrm>
            <a:off x="5381105" y="5750542"/>
            <a:ext cx="215265" cy="16780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>
            <a:endCxn id="105" idx="0"/>
          </p:cNvCxnSpPr>
          <p:nvPr/>
        </p:nvCxnSpPr>
        <p:spPr>
          <a:xfrm flipH="1">
            <a:off x="4426527" y="5758891"/>
            <a:ext cx="229917" cy="17615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/>
          <p:cNvCxnSpPr>
            <a:endCxn id="106" idx="0"/>
          </p:cNvCxnSpPr>
          <p:nvPr/>
        </p:nvCxnSpPr>
        <p:spPr>
          <a:xfrm flipH="1">
            <a:off x="2985632" y="5155003"/>
            <a:ext cx="318969" cy="22399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>
            <a:stCxn id="102" idx="1"/>
            <a:endCxn id="111" idx="3"/>
          </p:cNvCxnSpPr>
          <p:nvPr/>
        </p:nvCxnSpPr>
        <p:spPr>
          <a:xfrm flipH="1" flipV="1">
            <a:off x="2911180" y="4841737"/>
            <a:ext cx="295277" cy="13681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/>
          <p:cNvCxnSpPr/>
          <p:nvPr/>
        </p:nvCxnSpPr>
        <p:spPr>
          <a:xfrm flipH="1" flipV="1">
            <a:off x="2289033" y="4475593"/>
            <a:ext cx="98620" cy="26914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Arrow Connector 139"/>
          <p:cNvCxnSpPr>
            <a:stCxn id="111" idx="1"/>
            <a:endCxn id="112" idx="3"/>
          </p:cNvCxnSpPr>
          <p:nvPr/>
        </p:nvCxnSpPr>
        <p:spPr>
          <a:xfrm flipH="1" flipV="1">
            <a:off x="1707138" y="4781987"/>
            <a:ext cx="505773" cy="5975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/>
          <p:cNvCxnSpPr>
            <a:endCxn id="110" idx="3"/>
          </p:cNvCxnSpPr>
          <p:nvPr/>
        </p:nvCxnSpPr>
        <p:spPr>
          <a:xfrm flipH="1" flipV="1">
            <a:off x="2106220" y="5321641"/>
            <a:ext cx="435244" cy="5735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Arrow Connector 144"/>
          <p:cNvCxnSpPr/>
          <p:nvPr/>
        </p:nvCxnSpPr>
        <p:spPr>
          <a:xfrm flipH="1">
            <a:off x="1966918" y="5641496"/>
            <a:ext cx="594437" cy="19294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Arrow Connector 147"/>
          <p:cNvCxnSpPr>
            <a:endCxn id="108" idx="0"/>
          </p:cNvCxnSpPr>
          <p:nvPr/>
        </p:nvCxnSpPr>
        <p:spPr>
          <a:xfrm flipH="1">
            <a:off x="2561356" y="5673530"/>
            <a:ext cx="197084" cy="31554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/>
          <p:cNvCxnSpPr>
            <a:endCxn id="109" idx="0"/>
          </p:cNvCxnSpPr>
          <p:nvPr/>
        </p:nvCxnSpPr>
        <p:spPr>
          <a:xfrm>
            <a:off x="3304601" y="5673530"/>
            <a:ext cx="186393" cy="20948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Arrow Connector 151"/>
          <p:cNvCxnSpPr/>
          <p:nvPr/>
        </p:nvCxnSpPr>
        <p:spPr>
          <a:xfrm>
            <a:off x="3940231" y="5134604"/>
            <a:ext cx="412695" cy="36666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Right Arrow 153"/>
          <p:cNvSpPr/>
          <p:nvPr/>
        </p:nvSpPr>
        <p:spPr>
          <a:xfrm rot="6944082">
            <a:off x="4743552" y="3544475"/>
            <a:ext cx="318051" cy="211218"/>
          </a:xfrm>
          <a:prstGeom prst="right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59" name="Straight Arrow Connector 158"/>
          <p:cNvCxnSpPr/>
          <p:nvPr/>
        </p:nvCxnSpPr>
        <p:spPr>
          <a:xfrm>
            <a:off x="7963242" y="3934343"/>
            <a:ext cx="2421428" cy="181399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" name="Rounded Rectangle 163"/>
          <p:cNvSpPr/>
          <p:nvPr/>
        </p:nvSpPr>
        <p:spPr>
          <a:xfrm>
            <a:off x="5308309" y="872713"/>
            <a:ext cx="694174" cy="315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Money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5" name="Rounded Rectangle 164"/>
          <p:cNvSpPr/>
          <p:nvPr/>
        </p:nvSpPr>
        <p:spPr>
          <a:xfrm>
            <a:off x="6421467" y="1482058"/>
            <a:ext cx="1032510" cy="3062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Progression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6" name="Rounded Rectangle 165"/>
          <p:cNvSpPr/>
          <p:nvPr/>
        </p:nvSpPr>
        <p:spPr>
          <a:xfrm>
            <a:off x="6643184" y="2002823"/>
            <a:ext cx="694174" cy="315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Travel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7" name="Rounded Rectangle 166"/>
          <p:cNvSpPr/>
          <p:nvPr/>
        </p:nvSpPr>
        <p:spPr>
          <a:xfrm>
            <a:off x="3695523" y="1450372"/>
            <a:ext cx="694174" cy="315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Variety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8" name="Rounded Rectangle 167"/>
          <p:cNvSpPr/>
          <p:nvPr/>
        </p:nvSpPr>
        <p:spPr>
          <a:xfrm>
            <a:off x="4389697" y="1030250"/>
            <a:ext cx="758190" cy="315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Routine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9" name="Rounded Rectangle 168"/>
          <p:cNvSpPr/>
          <p:nvPr/>
        </p:nvSpPr>
        <p:spPr>
          <a:xfrm>
            <a:off x="6162906" y="1045285"/>
            <a:ext cx="774816" cy="315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Passion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70" name="Rounded Rectangle 169"/>
          <p:cNvSpPr/>
          <p:nvPr/>
        </p:nvSpPr>
        <p:spPr>
          <a:xfrm>
            <a:off x="3509955" y="2054631"/>
            <a:ext cx="694174" cy="315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Barriers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72" name="Straight Arrow Connector 171"/>
          <p:cNvCxnSpPr>
            <a:stCxn id="13" idx="2"/>
            <a:endCxn id="170" idx="3"/>
          </p:cNvCxnSpPr>
          <p:nvPr/>
        </p:nvCxnSpPr>
        <p:spPr>
          <a:xfrm flipH="1">
            <a:off x="4204129" y="2163016"/>
            <a:ext cx="484503" cy="4915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Arrow Connector 173"/>
          <p:cNvCxnSpPr>
            <a:endCxn id="167" idx="3"/>
          </p:cNvCxnSpPr>
          <p:nvPr/>
        </p:nvCxnSpPr>
        <p:spPr>
          <a:xfrm flipH="1" flipV="1">
            <a:off x="4389697" y="1607909"/>
            <a:ext cx="512880" cy="39130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Arrow Connector 175"/>
          <p:cNvCxnSpPr/>
          <p:nvPr/>
        </p:nvCxnSpPr>
        <p:spPr>
          <a:xfrm flipH="1" flipV="1">
            <a:off x="4891410" y="1353673"/>
            <a:ext cx="351022" cy="57873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Arrow Connector 177"/>
          <p:cNvCxnSpPr>
            <a:stCxn id="13" idx="3"/>
            <a:endCxn id="164" idx="2"/>
          </p:cNvCxnSpPr>
          <p:nvPr/>
        </p:nvCxnSpPr>
        <p:spPr>
          <a:xfrm flipV="1">
            <a:off x="5517502" y="1187787"/>
            <a:ext cx="137894" cy="72951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Arrow Connector 180"/>
          <p:cNvCxnSpPr/>
          <p:nvPr/>
        </p:nvCxnSpPr>
        <p:spPr>
          <a:xfrm flipV="1">
            <a:off x="5880307" y="1332039"/>
            <a:ext cx="412640" cy="54518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Arrow Connector 182"/>
          <p:cNvCxnSpPr/>
          <p:nvPr/>
        </p:nvCxnSpPr>
        <p:spPr>
          <a:xfrm flipV="1">
            <a:off x="6280147" y="1788271"/>
            <a:ext cx="363037" cy="24227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Arrow Connector 184"/>
          <p:cNvCxnSpPr>
            <a:stCxn id="13" idx="0"/>
            <a:endCxn id="166" idx="1"/>
          </p:cNvCxnSpPr>
          <p:nvPr/>
        </p:nvCxnSpPr>
        <p:spPr>
          <a:xfrm flipV="1">
            <a:off x="6350155" y="2160360"/>
            <a:ext cx="293029" cy="265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Arrow Connector 186"/>
          <p:cNvCxnSpPr>
            <a:stCxn id="166" idx="2"/>
          </p:cNvCxnSpPr>
          <p:nvPr/>
        </p:nvCxnSpPr>
        <p:spPr>
          <a:xfrm>
            <a:off x="6990271" y="2317897"/>
            <a:ext cx="201624" cy="25247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Right Arrow 187"/>
          <p:cNvSpPr/>
          <p:nvPr/>
        </p:nvSpPr>
        <p:spPr>
          <a:xfrm rot="15988613">
            <a:off x="5274964" y="2531916"/>
            <a:ext cx="452202" cy="211218"/>
          </a:xfrm>
          <a:prstGeom prst="right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89" name="Rounded Rectangle 188"/>
          <p:cNvSpPr/>
          <p:nvPr/>
        </p:nvSpPr>
        <p:spPr>
          <a:xfrm>
            <a:off x="2518497" y="2123674"/>
            <a:ext cx="723478" cy="3062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Vroom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0" name="Rounded Rectangle 189"/>
          <p:cNvSpPr/>
          <p:nvPr/>
        </p:nvSpPr>
        <p:spPr>
          <a:xfrm>
            <a:off x="1304042" y="2468885"/>
            <a:ext cx="1088059" cy="3062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Confidence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1" name="Rounded Rectangle 190"/>
          <p:cNvSpPr/>
          <p:nvPr/>
        </p:nvSpPr>
        <p:spPr>
          <a:xfrm>
            <a:off x="1051424" y="2964723"/>
            <a:ext cx="723478" cy="3062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Self-worth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2" name="Rounded Rectangle 191"/>
          <p:cNvSpPr/>
          <p:nvPr/>
        </p:nvSpPr>
        <p:spPr>
          <a:xfrm>
            <a:off x="2832505" y="3606853"/>
            <a:ext cx="1052941" cy="3062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Link to skills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3" name="Rounded Rectangle 192"/>
          <p:cNvSpPr/>
          <p:nvPr/>
        </p:nvSpPr>
        <p:spPr>
          <a:xfrm>
            <a:off x="1311571" y="3514968"/>
            <a:ext cx="1069170" cy="3487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Adversity = Opportunity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4" name="Rounded Rectangle 193"/>
          <p:cNvSpPr/>
          <p:nvPr/>
        </p:nvSpPr>
        <p:spPr>
          <a:xfrm>
            <a:off x="1416196" y="1230068"/>
            <a:ext cx="889731" cy="3460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Valence = Reward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5" name="Rounded Rectangle 194"/>
          <p:cNvSpPr/>
          <p:nvPr/>
        </p:nvSpPr>
        <p:spPr>
          <a:xfrm>
            <a:off x="773966" y="1773027"/>
            <a:ext cx="1388495" cy="5127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Instrumentality = Performance/ Results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6" name="Rounded Rectangle 195"/>
          <p:cNvSpPr/>
          <p:nvPr/>
        </p:nvSpPr>
        <p:spPr>
          <a:xfrm>
            <a:off x="2451861" y="1261895"/>
            <a:ext cx="1120531" cy="4751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Expectancy = Effort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98" name="Straight Arrow Connector 197"/>
          <p:cNvCxnSpPr>
            <a:endCxn id="170" idx="2"/>
          </p:cNvCxnSpPr>
          <p:nvPr/>
        </p:nvCxnSpPr>
        <p:spPr>
          <a:xfrm flipV="1">
            <a:off x="3646384" y="2369705"/>
            <a:ext cx="210658" cy="58399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Straight Arrow Connector 199"/>
          <p:cNvCxnSpPr>
            <a:endCxn id="189" idx="2"/>
          </p:cNvCxnSpPr>
          <p:nvPr/>
        </p:nvCxnSpPr>
        <p:spPr>
          <a:xfrm flipH="1" flipV="1">
            <a:off x="2880236" y="2429887"/>
            <a:ext cx="126311" cy="50100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Arrow Connector 202"/>
          <p:cNvCxnSpPr>
            <a:endCxn id="190" idx="3"/>
          </p:cNvCxnSpPr>
          <p:nvPr/>
        </p:nvCxnSpPr>
        <p:spPr>
          <a:xfrm flipH="1" flipV="1">
            <a:off x="2392101" y="2621992"/>
            <a:ext cx="316463" cy="35766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Arrow Connector 204"/>
          <p:cNvCxnSpPr>
            <a:stCxn id="11" idx="2"/>
            <a:endCxn id="191" idx="3"/>
          </p:cNvCxnSpPr>
          <p:nvPr/>
        </p:nvCxnSpPr>
        <p:spPr>
          <a:xfrm flipH="1">
            <a:off x="1774902" y="3101190"/>
            <a:ext cx="572291" cy="1664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Arrow Connector 206"/>
          <p:cNvCxnSpPr/>
          <p:nvPr/>
        </p:nvCxnSpPr>
        <p:spPr>
          <a:xfrm flipH="1">
            <a:off x="2338343" y="3188649"/>
            <a:ext cx="420097" cy="30072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Arrow Connector 208"/>
          <p:cNvCxnSpPr>
            <a:stCxn id="11" idx="1"/>
            <a:endCxn id="192" idx="0"/>
          </p:cNvCxnSpPr>
          <p:nvPr/>
        </p:nvCxnSpPr>
        <p:spPr>
          <a:xfrm>
            <a:off x="3176063" y="3257413"/>
            <a:ext cx="182913" cy="34944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Straight Arrow Connector 210"/>
          <p:cNvCxnSpPr>
            <a:endCxn id="196" idx="2"/>
          </p:cNvCxnSpPr>
          <p:nvPr/>
        </p:nvCxnSpPr>
        <p:spPr>
          <a:xfrm flipV="1">
            <a:off x="3001349" y="1737029"/>
            <a:ext cx="10778" cy="38664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Arrow Connector 213"/>
          <p:cNvCxnSpPr/>
          <p:nvPr/>
        </p:nvCxnSpPr>
        <p:spPr>
          <a:xfrm flipH="1" flipV="1">
            <a:off x="2221332" y="1576117"/>
            <a:ext cx="436476" cy="54755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Arrow Connector 215"/>
          <p:cNvCxnSpPr>
            <a:stCxn id="189" idx="1"/>
            <a:endCxn id="195" idx="3"/>
          </p:cNvCxnSpPr>
          <p:nvPr/>
        </p:nvCxnSpPr>
        <p:spPr>
          <a:xfrm flipH="1" flipV="1">
            <a:off x="2162461" y="2029396"/>
            <a:ext cx="356036" cy="24738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Arrow Connector 217"/>
          <p:cNvCxnSpPr>
            <a:stCxn id="192" idx="3"/>
          </p:cNvCxnSpPr>
          <p:nvPr/>
        </p:nvCxnSpPr>
        <p:spPr>
          <a:xfrm>
            <a:off x="3885446" y="3759960"/>
            <a:ext cx="318431" cy="9714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3" name="Straight Arrow Connector 222"/>
          <p:cNvCxnSpPr>
            <a:endCxn id="111" idx="0"/>
          </p:cNvCxnSpPr>
          <p:nvPr/>
        </p:nvCxnSpPr>
        <p:spPr>
          <a:xfrm flipH="1">
            <a:off x="2562046" y="3241116"/>
            <a:ext cx="234212" cy="149573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" name="Straight Arrow Connector 224"/>
          <p:cNvCxnSpPr>
            <a:stCxn id="170" idx="1"/>
            <a:endCxn id="189" idx="3"/>
          </p:cNvCxnSpPr>
          <p:nvPr/>
        </p:nvCxnSpPr>
        <p:spPr>
          <a:xfrm flipH="1">
            <a:off x="3241975" y="2212168"/>
            <a:ext cx="267980" cy="6461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6" name="Right Arrow 225"/>
          <p:cNvSpPr/>
          <p:nvPr/>
        </p:nvSpPr>
        <p:spPr>
          <a:xfrm rot="11173027">
            <a:off x="4034176" y="3036429"/>
            <a:ext cx="565613" cy="211218"/>
          </a:xfrm>
          <a:prstGeom prst="right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8313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48640" y="532015"/>
            <a:ext cx="1970442" cy="2909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Year 11 ~ Careers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Cloud 4"/>
          <p:cNvSpPr/>
          <p:nvPr/>
        </p:nvSpPr>
        <p:spPr>
          <a:xfrm>
            <a:off x="5659594" y="1857264"/>
            <a:ext cx="1548938" cy="346364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How am I?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Cloud 5"/>
          <p:cNvSpPr/>
          <p:nvPr/>
        </p:nvSpPr>
        <p:spPr>
          <a:xfrm>
            <a:off x="2794801" y="3210662"/>
            <a:ext cx="1834341" cy="595745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are my Next Steps?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Cloud 6"/>
          <p:cNvSpPr/>
          <p:nvPr/>
        </p:nvSpPr>
        <p:spPr>
          <a:xfrm>
            <a:off x="5486401" y="4414728"/>
            <a:ext cx="1548938" cy="346364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Who am I?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Cloud 7"/>
          <p:cNvSpPr/>
          <p:nvPr/>
        </p:nvSpPr>
        <p:spPr>
          <a:xfrm>
            <a:off x="2873432" y="2067106"/>
            <a:ext cx="2147455" cy="545871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is my local environment?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Cloud 8"/>
          <p:cNvSpPr/>
          <p:nvPr/>
        </p:nvSpPr>
        <p:spPr>
          <a:xfrm>
            <a:off x="3118485" y="4296916"/>
            <a:ext cx="2147455" cy="401781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will my career look like?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Cloud 9"/>
          <p:cNvSpPr/>
          <p:nvPr/>
        </p:nvSpPr>
        <p:spPr>
          <a:xfrm>
            <a:off x="7562668" y="2529596"/>
            <a:ext cx="1619271" cy="59574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can I do to be prepared?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Cloud 10"/>
          <p:cNvSpPr/>
          <p:nvPr/>
        </p:nvSpPr>
        <p:spPr>
          <a:xfrm>
            <a:off x="7068253" y="3642836"/>
            <a:ext cx="1735975" cy="346364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are my options?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0254453" y="4563677"/>
            <a:ext cx="94765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Interpret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052146" y="4929441"/>
            <a:ext cx="1185950" cy="6012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Who is influencing me?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20887" y="5530728"/>
            <a:ext cx="122197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My journey so far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486924" y="4094877"/>
            <a:ext cx="122197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College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13410" y="3541033"/>
            <a:ext cx="1632065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Apprenticeships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252277" y="2945288"/>
            <a:ext cx="122197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A-Levels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453640" y="962196"/>
            <a:ext cx="122197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Employers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901440" y="866939"/>
            <a:ext cx="933796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Alumni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468091" y="1375064"/>
            <a:ext cx="681643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LMI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825732" y="2383677"/>
            <a:ext cx="1518458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Careers appointments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231669" y="1864820"/>
            <a:ext cx="122197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Teachers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33204" y="1420436"/>
            <a:ext cx="122197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Trusted contacts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167107" y="5391094"/>
            <a:ext cx="122197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Interviews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045673" y="5413577"/>
            <a:ext cx="76754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Plan B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663965" y="4770792"/>
            <a:ext cx="822959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Plan A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1810789" y="4770792"/>
            <a:ext cx="892233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Review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4668107" y="5067599"/>
            <a:ext cx="570806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CV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3480090" y="5677190"/>
            <a:ext cx="1424246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Applications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9018281" y="4929441"/>
            <a:ext cx="861752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Vroom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11106380" y="4094877"/>
            <a:ext cx="533656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Sift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1049011" y="3461426"/>
            <a:ext cx="548639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Sort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8227186" y="4296916"/>
            <a:ext cx="122197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Evaluation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9449157" y="3796688"/>
            <a:ext cx="1279122" cy="3463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Information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8297755" y="5629708"/>
            <a:ext cx="754023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Effort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9504575" y="5687494"/>
            <a:ext cx="750916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Value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10514225" y="5250481"/>
            <a:ext cx="106957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Rewards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7444405" y="1786305"/>
            <a:ext cx="1393766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Redundancy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8612691" y="1297231"/>
            <a:ext cx="1141614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Promotion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0032654" y="1401261"/>
            <a:ext cx="106957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Transport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0168220" y="2048117"/>
            <a:ext cx="122197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Financial awareness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9992477" y="2734921"/>
            <a:ext cx="1149926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Budgeting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9251386" y="3238843"/>
            <a:ext cx="1005839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Transition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7291070" y="1187897"/>
            <a:ext cx="1127759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Wellbeing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6836641" y="730745"/>
            <a:ext cx="908857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Pressure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5334290" y="1331449"/>
            <a:ext cx="773083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Exams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5947639" y="848948"/>
            <a:ext cx="76477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Stress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8" name="Right Arrow 47"/>
          <p:cNvSpPr/>
          <p:nvPr/>
        </p:nvSpPr>
        <p:spPr>
          <a:xfrm rot="20879341">
            <a:off x="6335961" y="2952683"/>
            <a:ext cx="1222959" cy="18571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9" name="Right Arrow 48"/>
          <p:cNvSpPr/>
          <p:nvPr/>
        </p:nvSpPr>
        <p:spPr>
          <a:xfrm rot="1422036">
            <a:off x="6040098" y="3328868"/>
            <a:ext cx="1222959" cy="18571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0" name="Right Arrow 49"/>
          <p:cNvSpPr/>
          <p:nvPr/>
        </p:nvSpPr>
        <p:spPr>
          <a:xfrm rot="17422615">
            <a:off x="5629129" y="2712935"/>
            <a:ext cx="1222959" cy="18571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1" name="Right Arrow 50"/>
          <p:cNvSpPr/>
          <p:nvPr/>
        </p:nvSpPr>
        <p:spPr>
          <a:xfrm rot="10297994">
            <a:off x="4615366" y="3240743"/>
            <a:ext cx="1222959" cy="18571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2" name="Right Arrow 51"/>
          <p:cNvSpPr/>
          <p:nvPr/>
        </p:nvSpPr>
        <p:spPr>
          <a:xfrm rot="8037210">
            <a:off x="4634886" y="3725738"/>
            <a:ext cx="1222959" cy="18571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3" name="Right Arrow 52"/>
          <p:cNvSpPr/>
          <p:nvPr/>
        </p:nvSpPr>
        <p:spPr>
          <a:xfrm rot="4745648">
            <a:off x="5482699" y="3751159"/>
            <a:ext cx="1222959" cy="18571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4" name="Right Arrow 53"/>
          <p:cNvSpPr/>
          <p:nvPr/>
        </p:nvSpPr>
        <p:spPr>
          <a:xfrm rot="12839539">
            <a:off x="4787585" y="2734435"/>
            <a:ext cx="1222959" cy="18597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Cloud 2"/>
          <p:cNvSpPr/>
          <p:nvPr/>
        </p:nvSpPr>
        <p:spPr>
          <a:xfrm>
            <a:off x="5354436" y="2945288"/>
            <a:ext cx="1288472" cy="65670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Where am I?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56" name="Straight Arrow Connector 55"/>
          <p:cNvCxnSpPr>
            <a:stCxn id="10" idx="3"/>
          </p:cNvCxnSpPr>
          <p:nvPr/>
        </p:nvCxnSpPr>
        <p:spPr>
          <a:xfrm flipH="1" flipV="1">
            <a:off x="8297755" y="2152069"/>
            <a:ext cx="74549" cy="41158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>
            <a:endCxn id="38" idx="2"/>
          </p:cNvCxnSpPr>
          <p:nvPr/>
        </p:nvCxnSpPr>
        <p:spPr>
          <a:xfrm flipV="1">
            <a:off x="8917727" y="1662995"/>
            <a:ext cx="265771" cy="94998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V="1">
            <a:off x="9074044" y="1786200"/>
            <a:ext cx="1027655" cy="84382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stCxn id="10" idx="0"/>
          </p:cNvCxnSpPr>
          <p:nvPr/>
        </p:nvCxnSpPr>
        <p:spPr>
          <a:xfrm flipV="1">
            <a:off x="9180590" y="2314302"/>
            <a:ext cx="921109" cy="51316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>
            <a:endCxn id="41" idx="1"/>
          </p:cNvCxnSpPr>
          <p:nvPr/>
        </p:nvCxnSpPr>
        <p:spPr>
          <a:xfrm flipV="1">
            <a:off x="9051778" y="2917803"/>
            <a:ext cx="940699" cy="289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>
            <a:endCxn id="42" idx="1"/>
          </p:cNvCxnSpPr>
          <p:nvPr/>
        </p:nvCxnSpPr>
        <p:spPr>
          <a:xfrm>
            <a:off x="8586956" y="3018670"/>
            <a:ext cx="664430" cy="40305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>
            <a:endCxn id="33" idx="1"/>
          </p:cNvCxnSpPr>
          <p:nvPr/>
        </p:nvCxnSpPr>
        <p:spPr>
          <a:xfrm>
            <a:off x="8612691" y="3868734"/>
            <a:ext cx="836466" cy="10113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>
            <a:endCxn id="31" idx="1"/>
          </p:cNvCxnSpPr>
          <p:nvPr/>
        </p:nvCxnSpPr>
        <p:spPr>
          <a:xfrm flipV="1">
            <a:off x="10728279" y="3644308"/>
            <a:ext cx="320732" cy="22442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>
            <a:endCxn id="30" idx="1"/>
          </p:cNvCxnSpPr>
          <p:nvPr/>
        </p:nvCxnSpPr>
        <p:spPr>
          <a:xfrm>
            <a:off x="10728279" y="4136421"/>
            <a:ext cx="378101" cy="14133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>
            <a:endCxn id="2" idx="0"/>
          </p:cNvCxnSpPr>
          <p:nvPr/>
        </p:nvCxnSpPr>
        <p:spPr>
          <a:xfrm>
            <a:off x="10407535" y="4143058"/>
            <a:ext cx="320744" cy="42061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>
            <a:endCxn id="32" idx="0"/>
          </p:cNvCxnSpPr>
          <p:nvPr/>
        </p:nvCxnSpPr>
        <p:spPr>
          <a:xfrm>
            <a:off x="8414049" y="3906797"/>
            <a:ext cx="424123" cy="39011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>
            <a:endCxn id="29" idx="0"/>
          </p:cNvCxnSpPr>
          <p:nvPr/>
        </p:nvCxnSpPr>
        <p:spPr>
          <a:xfrm>
            <a:off x="9180590" y="4631419"/>
            <a:ext cx="268567" cy="29802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>
            <a:endCxn id="35" idx="0"/>
          </p:cNvCxnSpPr>
          <p:nvPr/>
        </p:nvCxnSpPr>
        <p:spPr>
          <a:xfrm>
            <a:off x="9754305" y="5295205"/>
            <a:ext cx="125728" cy="39228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>
            <a:stCxn id="29" idx="3"/>
            <a:endCxn id="36" idx="1"/>
          </p:cNvCxnSpPr>
          <p:nvPr/>
        </p:nvCxnSpPr>
        <p:spPr>
          <a:xfrm>
            <a:off x="9880033" y="5112323"/>
            <a:ext cx="634192" cy="32104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>
            <a:off x="8901981" y="5295205"/>
            <a:ext cx="149797" cy="29802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6892638" y="4631419"/>
            <a:ext cx="414155" cy="26969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>
            <a:endCxn id="13" idx="0"/>
          </p:cNvCxnSpPr>
          <p:nvPr/>
        </p:nvCxnSpPr>
        <p:spPr>
          <a:xfrm flipH="1">
            <a:off x="5631873" y="4742744"/>
            <a:ext cx="340372" cy="78798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/>
          <p:nvPr/>
        </p:nvCxnSpPr>
        <p:spPr>
          <a:xfrm>
            <a:off x="6492588" y="4721922"/>
            <a:ext cx="295847" cy="95526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Rounded Rectangle 99"/>
          <p:cNvSpPr/>
          <p:nvPr/>
        </p:nvSpPr>
        <p:spPr>
          <a:xfrm>
            <a:off x="6422645" y="5713610"/>
            <a:ext cx="1221971" cy="365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Reflection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06" name="Straight Arrow Connector 105"/>
          <p:cNvCxnSpPr>
            <a:stCxn id="9" idx="1"/>
          </p:cNvCxnSpPr>
          <p:nvPr/>
        </p:nvCxnSpPr>
        <p:spPr>
          <a:xfrm>
            <a:off x="4192213" y="4698269"/>
            <a:ext cx="113780" cy="89495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/>
          <p:cNvCxnSpPr>
            <a:endCxn id="27" idx="0"/>
          </p:cNvCxnSpPr>
          <p:nvPr/>
        </p:nvCxnSpPr>
        <p:spPr>
          <a:xfrm>
            <a:off x="4742065" y="4631419"/>
            <a:ext cx="211445" cy="43618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Arrow Connector 109"/>
          <p:cNvCxnSpPr/>
          <p:nvPr/>
        </p:nvCxnSpPr>
        <p:spPr>
          <a:xfrm flipH="1">
            <a:off x="2999947" y="4662680"/>
            <a:ext cx="671923" cy="72841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/>
          <p:cNvCxnSpPr>
            <a:endCxn id="26" idx="3"/>
          </p:cNvCxnSpPr>
          <p:nvPr/>
        </p:nvCxnSpPr>
        <p:spPr>
          <a:xfrm flipH="1">
            <a:off x="2703022" y="4631419"/>
            <a:ext cx="520343" cy="32225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>
            <a:stCxn id="26" idx="1"/>
            <a:endCxn id="25" idx="3"/>
          </p:cNvCxnSpPr>
          <p:nvPr/>
        </p:nvCxnSpPr>
        <p:spPr>
          <a:xfrm flipH="1">
            <a:off x="1486924" y="4953674"/>
            <a:ext cx="323865" cy="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/>
          <p:nvPr/>
        </p:nvCxnSpPr>
        <p:spPr>
          <a:xfrm flipH="1">
            <a:off x="1810789" y="5145748"/>
            <a:ext cx="287120" cy="24534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 flipH="1">
            <a:off x="2778092" y="3752539"/>
            <a:ext cx="461626" cy="34931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/>
          <p:cNvCxnSpPr>
            <a:endCxn id="15" idx="3"/>
          </p:cNvCxnSpPr>
          <p:nvPr/>
        </p:nvCxnSpPr>
        <p:spPr>
          <a:xfrm flipH="1">
            <a:off x="2245475" y="3601993"/>
            <a:ext cx="662062" cy="12192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/>
          <p:cNvCxnSpPr>
            <a:endCxn id="16" idx="3"/>
          </p:cNvCxnSpPr>
          <p:nvPr/>
        </p:nvCxnSpPr>
        <p:spPr>
          <a:xfrm flipH="1" flipV="1">
            <a:off x="2474248" y="3128170"/>
            <a:ext cx="635405" cy="16612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 flipH="1">
            <a:off x="2393580" y="2544225"/>
            <a:ext cx="846138" cy="3529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Arrow Connector 125"/>
          <p:cNvCxnSpPr>
            <a:endCxn id="21" idx="3"/>
          </p:cNvCxnSpPr>
          <p:nvPr/>
        </p:nvCxnSpPr>
        <p:spPr>
          <a:xfrm flipH="1" flipV="1">
            <a:off x="2453640" y="2047702"/>
            <a:ext cx="610985" cy="21414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/>
          <p:cNvCxnSpPr/>
          <p:nvPr/>
        </p:nvCxnSpPr>
        <p:spPr>
          <a:xfrm flipH="1" flipV="1">
            <a:off x="3026740" y="1636721"/>
            <a:ext cx="453350" cy="47008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>
            <a:stCxn id="8" idx="3"/>
          </p:cNvCxnSpPr>
          <p:nvPr/>
        </p:nvCxnSpPr>
        <p:spPr>
          <a:xfrm flipH="1" flipV="1">
            <a:off x="3632142" y="1338172"/>
            <a:ext cx="315018" cy="76014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Arrow Connector 131"/>
          <p:cNvCxnSpPr>
            <a:endCxn id="18" idx="2"/>
          </p:cNvCxnSpPr>
          <p:nvPr/>
        </p:nvCxnSpPr>
        <p:spPr>
          <a:xfrm flipV="1">
            <a:off x="4087029" y="1232703"/>
            <a:ext cx="281309" cy="83440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>
            <a:endCxn id="19" idx="2"/>
          </p:cNvCxnSpPr>
          <p:nvPr/>
        </p:nvCxnSpPr>
        <p:spPr>
          <a:xfrm flipV="1">
            <a:off x="4585867" y="1740828"/>
            <a:ext cx="223046" cy="28961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 flipH="1" flipV="1">
            <a:off x="5887309" y="1691632"/>
            <a:ext cx="143933" cy="21038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/>
          <p:cNvCxnSpPr>
            <a:stCxn id="5" idx="3"/>
            <a:endCxn id="46" idx="2"/>
          </p:cNvCxnSpPr>
          <p:nvPr/>
        </p:nvCxnSpPr>
        <p:spPr>
          <a:xfrm flipH="1" flipV="1">
            <a:off x="6330025" y="1214712"/>
            <a:ext cx="104038" cy="66235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Arrow Connector 139"/>
          <p:cNvCxnSpPr/>
          <p:nvPr/>
        </p:nvCxnSpPr>
        <p:spPr>
          <a:xfrm flipV="1">
            <a:off x="6720263" y="1096509"/>
            <a:ext cx="331883" cy="77525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/>
          <p:cNvCxnSpPr/>
          <p:nvPr/>
        </p:nvCxnSpPr>
        <p:spPr>
          <a:xfrm flipV="1">
            <a:off x="7035339" y="1584143"/>
            <a:ext cx="350962" cy="33427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7969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470</Words>
  <Application>Microsoft Office PowerPoint</Application>
  <PresentationFormat>Widescreen</PresentationFormat>
  <Paragraphs>184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Ion Boardroom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Christopher Marley</dc:creator>
  <cp:lastModifiedBy>Christopher Marley</cp:lastModifiedBy>
  <cp:revision>1</cp:revision>
  <dcterms:created xsi:type="dcterms:W3CDTF">2019-07-17T08:58:25Z</dcterms:created>
  <dcterms:modified xsi:type="dcterms:W3CDTF">2019-07-17T08:58:50Z</dcterms:modified>
</cp:coreProperties>
</file>