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8" r:id="rId5"/>
    <p:sldMasterId id="2147483668" r:id="rId6"/>
    <p:sldMasterId id="2147483678" r:id="rId7"/>
  </p:sldMasterIdLst>
  <p:notesMasterIdLst>
    <p:notesMasterId r:id="rId18"/>
  </p:notesMasterIdLst>
  <p:sldIdLst>
    <p:sldId id="269" r:id="rId8"/>
    <p:sldId id="336" r:id="rId9"/>
    <p:sldId id="337" r:id="rId10"/>
    <p:sldId id="273" r:id="rId11"/>
    <p:sldId id="327" r:id="rId12"/>
    <p:sldId id="333" r:id="rId13"/>
    <p:sldId id="274" r:id="rId14"/>
    <p:sldId id="331" r:id="rId15"/>
    <p:sldId id="332" r:id="rId16"/>
    <p:sldId id="335" r:id="rId17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5139"/>
    <a:srgbClr val="C69F52"/>
    <a:srgbClr val="8C5BA6"/>
    <a:srgbClr val="EE2651"/>
    <a:srgbClr val="FFD820"/>
    <a:srgbClr val="00AEEF"/>
    <a:srgbClr val="82C55B"/>
    <a:srgbClr val="1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8EC2B4-2C81-41F0-BC10-3A775776526E}" v="16" dt="2021-01-26T16:30:35.3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8484" autoAdjust="0"/>
  </p:normalViewPr>
  <p:slideViewPr>
    <p:cSldViewPr snapToGrid="0">
      <p:cViewPr varScale="1">
        <p:scale>
          <a:sx n="60" d="100"/>
          <a:sy n="60" d="100"/>
        </p:scale>
        <p:origin x="1076" y="60"/>
      </p:cViewPr>
      <p:guideLst>
        <p:guide orient="horz" pos="2381"/>
        <p:guide pos="3367"/>
      </p:guideLst>
    </p:cSldViewPr>
  </p:slideViewPr>
  <p:outlineViewPr>
    <p:cViewPr>
      <p:scale>
        <a:sx n="33" d="100"/>
        <a:sy n="33" d="100"/>
      </p:scale>
      <p:origin x="0" y="-2634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microsoft.com/office/2016/11/relationships/changesInfo" Target="changesInfos/changesInfo1.xml"/><Relationship Id="rId10" Type="http://schemas.openxmlformats.org/officeDocument/2006/relationships/slide" Target="slides/slide3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Curran" userId="bb956dca-fdfd-4369-98a5-118c8869beee" providerId="ADAL" clId="{188EC2B4-2C81-41F0-BC10-3A775776526E}"/>
    <pc:docChg chg="custSel addSld delSld modSld sldOrd">
      <pc:chgData name="Caroline Curran" userId="bb956dca-fdfd-4369-98a5-118c8869beee" providerId="ADAL" clId="{188EC2B4-2C81-41F0-BC10-3A775776526E}" dt="2021-01-26T16:30:50.744" v="525" actId="1076"/>
      <pc:docMkLst>
        <pc:docMk/>
      </pc:docMkLst>
      <pc:sldChg chg="modSp mod">
        <pc:chgData name="Caroline Curran" userId="bb956dca-fdfd-4369-98a5-118c8869beee" providerId="ADAL" clId="{188EC2B4-2C81-41F0-BC10-3A775776526E}" dt="2021-01-26T09:38:46.013" v="31" actId="1076"/>
        <pc:sldMkLst>
          <pc:docMk/>
          <pc:sldMk cId="901233778" sldId="269"/>
        </pc:sldMkLst>
        <pc:spChg chg="mod">
          <ac:chgData name="Caroline Curran" userId="bb956dca-fdfd-4369-98a5-118c8869beee" providerId="ADAL" clId="{188EC2B4-2C81-41F0-BC10-3A775776526E}" dt="2021-01-26T09:38:46.013" v="31" actId="1076"/>
          <ac:spMkLst>
            <pc:docMk/>
            <pc:sldMk cId="901233778" sldId="269"/>
            <ac:spMk id="2" creationId="{00000000-0000-0000-0000-000000000000}"/>
          </ac:spMkLst>
        </pc:spChg>
      </pc:sldChg>
      <pc:sldChg chg="addSp delSp modSp mod modAnim">
        <pc:chgData name="Caroline Curran" userId="bb956dca-fdfd-4369-98a5-118c8869beee" providerId="ADAL" clId="{188EC2B4-2C81-41F0-BC10-3A775776526E}" dt="2021-01-26T16:29:02.756" v="519" actId="1076"/>
        <pc:sldMkLst>
          <pc:docMk/>
          <pc:sldMk cId="991127919" sldId="273"/>
        </pc:sldMkLst>
        <pc:picChg chg="del">
          <ac:chgData name="Caroline Curran" userId="bb956dca-fdfd-4369-98a5-118c8869beee" providerId="ADAL" clId="{188EC2B4-2C81-41F0-BC10-3A775776526E}" dt="2021-01-26T16:28:43.170" v="516" actId="478"/>
          <ac:picMkLst>
            <pc:docMk/>
            <pc:sldMk cId="991127919" sldId="273"/>
            <ac:picMk id="5" creationId="{0FF549E6-8527-4518-9261-BFAD9B21A348}"/>
          </ac:picMkLst>
        </pc:picChg>
        <pc:picChg chg="add mod">
          <ac:chgData name="Caroline Curran" userId="bb956dca-fdfd-4369-98a5-118c8869beee" providerId="ADAL" clId="{188EC2B4-2C81-41F0-BC10-3A775776526E}" dt="2021-01-26T16:29:02.756" v="519" actId="1076"/>
          <ac:picMkLst>
            <pc:docMk/>
            <pc:sldMk cId="991127919" sldId="273"/>
            <ac:picMk id="6" creationId="{8F3304C1-2D40-465F-BB68-D7FA524DF6CC}"/>
          </ac:picMkLst>
        </pc:picChg>
      </pc:sldChg>
      <pc:sldChg chg="addSp delSp modSp mod delAnim modAnim">
        <pc:chgData name="Caroline Curran" userId="bb956dca-fdfd-4369-98a5-118c8869beee" providerId="ADAL" clId="{188EC2B4-2C81-41F0-BC10-3A775776526E}" dt="2021-01-26T14:57:48.281" v="509" actId="1076"/>
        <pc:sldMkLst>
          <pc:docMk/>
          <pc:sldMk cId="1413555329" sldId="331"/>
        </pc:sldMkLst>
        <pc:picChg chg="del">
          <ac:chgData name="Caroline Curran" userId="bb956dca-fdfd-4369-98a5-118c8869beee" providerId="ADAL" clId="{188EC2B4-2C81-41F0-BC10-3A775776526E}" dt="2021-01-26T14:57:26.580" v="506" actId="478"/>
          <ac:picMkLst>
            <pc:docMk/>
            <pc:sldMk cId="1413555329" sldId="331"/>
            <ac:picMk id="5" creationId="{E8E8FD09-DE9F-4B43-9156-283E238852DB}"/>
          </ac:picMkLst>
        </pc:picChg>
        <pc:picChg chg="add mod">
          <ac:chgData name="Caroline Curran" userId="bb956dca-fdfd-4369-98a5-118c8869beee" providerId="ADAL" clId="{188EC2B4-2C81-41F0-BC10-3A775776526E}" dt="2021-01-26T14:57:48.281" v="509" actId="1076"/>
          <ac:picMkLst>
            <pc:docMk/>
            <pc:sldMk cId="1413555329" sldId="331"/>
            <ac:picMk id="6" creationId="{259665C4-01A5-49C3-AA6C-F26CE4A9C77F}"/>
          </ac:picMkLst>
        </pc:picChg>
      </pc:sldChg>
      <pc:sldChg chg="addSp delSp modSp mod delAnim modAnim">
        <pc:chgData name="Caroline Curran" userId="bb956dca-fdfd-4369-98a5-118c8869beee" providerId="ADAL" clId="{188EC2B4-2C81-41F0-BC10-3A775776526E}" dt="2021-01-26T16:30:50.744" v="525" actId="1076"/>
        <pc:sldMkLst>
          <pc:docMk/>
          <pc:sldMk cId="975417030" sldId="332"/>
        </pc:sldMkLst>
        <pc:picChg chg="del">
          <ac:chgData name="Caroline Curran" userId="bb956dca-fdfd-4369-98a5-118c8869beee" providerId="ADAL" clId="{188EC2B4-2C81-41F0-BC10-3A775776526E}" dt="2021-01-26T16:30:20.978" v="520" actId="478"/>
          <ac:picMkLst>
            <pc:docMk/>
            <pc:sldMk cId="975417030" sldId="332"/>
            <ac:picMk id="5" creationId="{17FA8347-81B9-4114-8EB5-D49B778BB775}"/>
          </ac:picMkLst>
        </pc:picChg>
        <pc:picChg chg="add mod">
          <ac:chgData name="Caroline Curran" userId="bb956dca-fdfd-4369-98a5-118c8869beee" providerId="ADAL" clId="{188EC2B4-2C81-41F0-BC10-3A775776526E}" dt="2021-01-26T16:30:50.744" v="525" actId="1076"/>
          <ac:picMkLst>
            <pc:docMk/>
            <pc:sldMk cId="975417030" sldId="332"/>
            <ac:picMk id="6" creationId="{4B821B9A-0764-42AB-864C-B27ABE8E3255}"/>
          </ac:picMkLst>
        </pc:picChg>
      </pc:sldChg>
      <pc:sldChg chg="modSp mod">
        <pc:chgData name="Caroline Curran" userId="bb956dca-fdfd-4369-98a5-118c8869beee" providerId="ADAL" clId="{188EC2B4-2C81-41F0-BC10-3A775776526E}" dt="2021-01-26T14:59:21.658" v="515" actId="14100"/>
        <pc:sldMkLst>
          <pc:docMk/>
          <pc:sldMk cId="3806635305" sldId="333"/>
        </pc:sldMkLst>
        <pc:spChg chg="mod">
          <ac:chgData name="Caroline Curran" userId="bb956dca-fdfd-4369-98a5-118c8869beee" providerId="ADAL" clId="{188EC2B4-2C81-41F0-BC10-3A775776526E}" dt="2021-01-26T14:59:21.658" v="515" actId="14100"/>
          <ac:spMkLst>
            <pc:docMk/>
            <pc:sldMk cId="3806635305" sldId="333"/>
            <ac:spMk id="7" creationId="{B2B743FE-87A8-491B-92FF-DFFC5FBC0811}"/>
          </ac:spMkLst>
        </pc:spChg>
      </pc:sldChg>
      <pc:sldChg chg="modSp new del mod ord">
        <pc:chgData name="Caroline Curran" userId="bb956dca-fdfd-4369-98a5-118c8869beee" providerId="ADAL" clId="{188EC2B4-2C81-41F0-BC10-3A775776526E}" dt="2021-01-26T09:48:30.180" v="464" actId="47"/>
        <pc:sldMkLst>
          <pc:docMk/>
          <pc:sldMk cId="1956218902" sldId="334"/>
        </pc:sldMkLst>
        <pc:spChg chg="mod">
          <ac:chgData name="Caroline Curran" userId="bb956dca-fdfd-4369-98a5-118c8869beee" providerId="ADAL" clId="{188EC2B4-2C81-41F0-BC10-3A775776526E}" dt="2021-01-26T09:39:58.530" v="58" actId="20577"/>
          <ac:spMkLst>
            <pc:docMk/>
            <pc:sldMk cId="1956218902" sldId="334"/>
            <ac:spMk id="2" creationId="{99D95230-B2F8-4AE7-8D66-D07427BDDF6C}"/>
          </ac:spMkLst>
        </pc:spChg>
        <pc:spChg chg="mod">
          <ac:chgData name="Caroline Curran" userId="bb956dca-fdfd-4369-98a5-118c8869beee" providerId="ADAL" clId="{188EC2B4-2C81-41F0-BC10-3A775776526E}" dt="2021-01-26T09:43:39.028" v="194" actId="20577"/>
          <ac:spMkLst>
            <pc:docMk/>
            <pc:sldMk cId="1956218902" sldId="334"/>
            <ac:spMk id="3" creationId="{07A57634-84AF-4735-A17E-7BEEEBD13122}"/>
          </ac:spMkLst>
        </pc:spChg>
      </pc:sldChg>
      <pc:sldChg chg="addSp delSp modSp new mod">
        <pc:chgData name="Caroline Curran" userId="bb956dca-fdfd-4369-98a5-118c8869beee" providerId="ADAL" clId="{188EC2B4-2C81-41F0-BC10-3A775776526E}" dt="2021-01-26T09:44:42.672" v="227" actId="1076"/>
        <pc:sldMkLst>
          <pc:docMk/>
          <pc:sldMk cId="40887325" sldId="335"/>
        </pc:sldMkLst>
        <pc:spChg chg="mod">
          <ac:chgData name="Caroline Curran" userId="bb956dca-fdfd-4369-98a5-118c8869beee" providerId="ADAL" clId="{188EC2B4-2C81-41F0-BC10-3A775776526E}" dt="2021-01-26T09:44:15.717" v="224" actId="20577"/>
          <ac:spMkLst>
            <pc:docMk/>
            <pc:sldMk cId="40887325" sldId="335"/>
            <ac:spMk id="2" creationId="{B903716C-17D8-4A4D-B993-5C84DFAA88DA}"/>
          </ac:spMkLst>
        </pc:spChg>
        <pc:spChg chg="del">
          <ac:chgData name="Caroline Curran" userId="bb956dca-fdfd-4369-98a5-118c8869beee" providerId="ADAL" clId="{188EC2B4-2C81-41F0-BC10-3A775776526E}" dt="2021-01-26T09:44:36.820" v="225"/>
          <ac:spMkLst>
            <pc:docMk/>
            <pc:sldMk cId="40887325" sldId="335"/>
            <ac:spMk id="3" creationId="{841F0052-DA70-429B-BC6F-DA6788328331}"/>
          </ac:spMkLst>
        </pc:spChg>
        <pc:picChg chg="add mod">
          <ac:chgData name="Caroline Curran" userId="bb956dca-fdfd-4369-98a5-118c8869beee" providerId="ADAL" clId="{188EC2B4-2C81-41F0-BC10-3A775776526E}" dt="2021-01-26T09:44:42.672" v="227" actId="1076"/>
          <ac:picMkLst>
            <pc:docMk/>
            <pc:sldMk cId="40887325" sldId="335"/>
            <ac:picMk id="1026" creationId="{E80586D3-8474-419F-8958-FCCB8455D59A}"/>
          </ac:picMkLst>
        </pc:picChg>
      </pc:sldChg>
      <pc:sldChg chg="addSp delSp modSp new mod modAnim">
        <pc:chgData name="Caroline Curran" userId="bb956dca-fdfd-4369-98a5-118c8869beee" providerId="ADAL" clId="{188EC2B4-2C81-41F0-BC10-3A775776526E}" dt="2021-01-26T09:59:05.328" v="477" actId="1076"/>
        <pc:sldMkLst>
          <pc:docMk/>
          <pc:sldMk cId="3895969537" sldId="336"/>
        </pc:sldMkLst>
        <pc:spChg chg="mod">
          <ac:chgData name="Caroline Curran" userId="bb956dca-fdfd-4369-98a5-118c8869beee" providerId="ADAL" clId="{188EC2B4-2C81-41F0-BC10-3A775776526E}" dt="2021-01-26T09:46:27.454" v="268" actId="20577"/>
          <ac:spMkLst>
            <pc:docMk/>
            <pc:sldMk cId="3895969537" sldId="336"/>
            <ac:spMk id="2" creationId="{2433341C-ED5A-45D9-A52F-735370FCB849}"/>
          </ac:spMkLst>
        </pc:spChg>
        <pc:spChg chg="mod">
          <ac:chgData name="Caroline Curran" userId="bb956dca-fdfd-4369-98a5-118c8869beee" providerId="ADAL" clId="{188EC2B4-2C81-41F0-BC10-3A775776526E}" dt="2021-01-26T09:48:14.371" v="463" actId="1076"/>
          <ac:spMkLst>
            <pc:docMk/>
            <pc:sldMk cId="3895969537" sldId="336"/>
            <ac:spMk id="3" creationId="{E79EF741-1AA9-4F8B-9730-01A7974CCEBC}"/>
          </ac:spMkLst>
        </pc:spChg>
        <pc:spChg chg="del">
          <ac:chgData name="Caroline Curran" userId="bb956dca-fdfd-4369-98a5-118c8869beee" providerId="ADAL" clId="{188EC2B4-2C81-41F0-BC10-3A775776526E}" dt="2021-01-26T09:51:39.106" v="465"/>
          <ac:spMkLst>
            <pc:docMk/>
            <pc:sldMk cId="3895969537" sldId="336"/>
            <ac:spMk id="4" creationId="{EF5BF2DE-C50D-4B62-9E6C-BB78DA24E046}"/>
          </ac:spMkLst>
        </pc:spChg>
        <pc:picChg chg="add mod">
          <ac:chgData name="Caroline Curran" userId="bb956dca-fdfd-4369-98a5-118c8869beee" providerId="ADAL" clId="{188EC2B4-2C81-41F0-BC10-3A775776526E}" dt="2021-01-26T09:59:05.328" v="477" actId="1076"/>
          <ac:picMkLst>
            <pc:docMk/>
            <pc:sldMk cId="3895969537" sldId="336"/>
            <ac:picMk id="8" creationId="{FB5A747B-302E-42B7-BF6F-D85F6EF83452}"/>
          </ac:picMkLst>
        </pc:picChg>
      </pc:sldChg>
      <pc:sldChg chg="modSp new del mod">
        <pc:chgData name="Caroline Curran" userId="bb956dca-fdfd-4369-98a5-118c8869beee" providerId="ADAL" clId="{188EC2B4-2C81-41F0-BC10-3A775776526E}" dt="2021-01-26T09:46:15.567" v="251" actId="47"/>
        <pc:sldMkLst>
          <pc:docMk/>
          <pc:sldMk cId="4088564338" sldId="336"/>
        </pc:sldMkLst>
        <pc:spChg chg="mod">
          <ac:chgData name="Caroline Curran" userId="bb956dca-fdfd-4369-98a5-118c8869beee" providerId="ADAL" clId="{188EC2B4-2C81-41F0-BC10-3A775776526E}" dt="2021-01-26T09:45:40.745" v="250" actId="20577"/>
          <ac:spMkLst>
            <pc:docMk/>
            <pc:sldMk cId="4088564338" sldId="336"/>
            <ac:spMk id="2" creationId="{F7E9BD44-C79A-4211-BBB3-6AA26233B029}"/>
          </ac:spMkLst>
        </pc:spChg>
      </pc:sldChg>
      <pc:sldChg chg="addSp delSp modSp new mod">
        <pc:chgData name="Caroline Curran" userId="bb956dca-fdfd-4369-98a5-118c8869beee" providerId="ADAL" clId="{188EC2B4-2C81-41F0-BC10-3A775776526E}" dt="2021-01-26T11:08:40.515" v="505" actId="1076"/>
        <pc:sldMkLst>
          <pc:docMk/>
          <pc:sldMk cId="122461719" sldId="337"/>
        </pc:sldMkLst>
        <pc:spChg chg="mod">
          <ac:chgData name="Caroline Curran" userId="bb956dca-fdfd-4369-98a5-118c8869beee" providerId="ADAL" clId="{188EC2B4-2C81-41F0-BC10-3A775776526E}" dt="2021-01-26T11:08:03.575" v="498" actId="20577"/>
          <ac:spMkLst>
            <pc:docMk/>
            <pc:sldMk cId="122461719" sldId="337"/>
            <ac:spMk id="2" creationId="{7672304E-3451-41C4-8B89-C18849F72C69}"/>
          </ac:spMkLst>
        </pc:spChg>
        <pc:spChg chg="del">
          <ac:chgData name="Caroline Curran" userId="bb956dca-fdfd-4369-98a5-118c8869beee" providerId="ADAL" clId="{188EC2B4-2C81-41F0-BC10-3A775776526E}" dt="2021-01-26T11:08:05.762" v="499"/>
          <ac:spMkLst>
            <pc:docMk/>
            <pc:sldMk cId="122461719" sldId="337"/>
            <ac:spMk id="3" creationId="{F6006923-2CAD-4CDD-B990-1ECF7930B468}"/>
          </ac:spMkLst>
        </pc:spChg>
        <pc:spChg chg="del">
          <ac:chgData name="Caroline Curran" userId="bb956dca-fdfd-4369-98a5-118c8869beee" providerId="ADAL" clId="{188EC2B4-2C81-41F0-BC10-3A775776526E}" dt="2021-01-26T11:08:16.720" v="500"/>
          <ac:spMkLst>
            <pc:docMk/>
            <pc:sldMk cId="122461719" sldId="337"/>
            <ac:spMk id="4" creationId="{C5DCDEA2-B8FA-41E3-B4AC-CECBD2BF35C6}"/>
          </ac:spMkLst>
        </pc:spChg>
        <pc:spChg chg="add mod">
          <ac:chgData name="Caroline Curran" userId="bb956dca-fdfd-4369-98a5-118c8869beee" providerId="ADAL" clId="{188EC2B4-2C81-41F0-BC10-3A775776526E}" dt="2021-01-26T11:08:05.762" v="499"/>
          <ac:spMkLst>
            <pc:docMk/>
            <pc:sldMk cId="122461719" sldId="337"/>
            <ac:spMk id="8" creationId="{4E473AED-CE07-4701-8B9C-319DC234762B}"/>
          </ac:spMkLst>
        </pc:spChg>
        <pc:spChg chg="add del mod">
          <ac:chgData name="Caroline Curran" userId="bb956dca-fdfd-4369-98a5-118c8869beee" providerId="ADAL" clId="{188EC2B4-2C81-41F0-BC10-3A775776526E}" dt="2021-01-26T11:08:29.841" v="502" actId="478"/>
          <ac:spMkLst>
            <pc:docMk/>
            <pc:sldMk cId="122461719" sldId="337"/>
            <ac:spMk id="9" creationId="{5E837A49-CECE-468B-B08A-2DB03A75EF91}"/>
          </ac:spMkLst>
        </pc:spChg>
        <pc:spChg chg="add del mod">
          <ac:chgData name="Caroline Curran" userId="bb956dca-fdfd-4369-98a5-118c8869beee" providerId="ADAL" clId="{188EC2B4-2C81-41F0-BC10-3A775776526E}" dt="2021-01-26T11:08:35.899" v="503" actId="478"/>
          <ac:spMkLst>
            <pc:docMk/>
            <pc:sldMk cId="122461719" sldId="337"/>
            <ac:spMk id="12" creationId="{9AD00E11-634A-48A8-9FD7-977A3C1A991C}"/>
          </ac:spMkLst>
        </pc:spChg>
        <pc:picChg chg="add mod">
          <ac:chgData name="Caroline Curran" userId="bb956dca-fdfd-4369-98a5-118c8869beee" providerId="ADAL" clId="{188EC2B4-2C81-41F0-BC10-3A775776526E}" dt="2021-01-26T11:08:40.515" v="505" actId="1076"/>
          <ac:picMkLst>
            <pc:docMk/>
            <pc:sldMk cId="122461719" sldId="337"/>
            <ac:picMk id="10" creationId="{95B3F71F-C830-4A99-9F70-0ADC585B9D40}"/>
          </ac:picMkLst>
        </pc:picChg>
      </pc:sldChg>
    </pc:docChg>
  </pc:docChgLst>
  <pc:docChgLst>
    <pc:chgData name="Caroline Thomas" userId="S::caroline.thomas@dofe.org::bb956dca-fdfd-4369-98a5-118c8869beee" providerId="AD" clId="Web-{97C69C45-3489-F2C4-4754-26FBFD72082A}"/>
    <pc:docChg chg="addSld delSld modSld">
      <pc:chgData name="Caroline Thomas" userId="S::caroline.thomas@dofe.org::bb956dca-fdfd-4369-98a5-118c8869beee" providerId="AD" clId="Web-{97C69C45-3489-F2C4-4754-26FBFD72082A}" dt="2020-02-05T20:44:29.832" v="470" actId="20577"/>
      <pc:docMkLst>
        <pc:docMk/>
      </pc:docMkLst>
      <pc:sldChg chg="modSp">
        <pc:chgData name="Caroline Thomas" userId="S::caroline.thomas@dofe.org::bb956dca-fdfd-4369-98a5-118c8869beee" providerId="AD" clId="Web-{97C69C45-3489-F2C4-4754-26FBFD72082A}" dt="2020-02-05T20:21:48.667" v="5" actId="20577"/>
        <pc:sldMkLst>
          <pc:docMk/>
          <pc:sldMk cId="901233778" sldId="269"/>
        </pc:sldMkLst>
        <pc:spChg chg="mod">
          <ac:chgData name="Caroline Thomas" userId="S::caroline.thomas@dofe.org::bb956dca-fdfd-4369-98a5-118c8869beee" providerId="AD" clId="Web-{97C69C45-3489-F2C4-4754-26FBFD72082A}" dt="2020-02-05T20:21:48.667" v="5" actId="20577"/>
          <ac:spMkLst>
            <pc:docMk/>
            <pc:sldMk cId="901233778" sldId="269"/>
            <ac:spMk id="2" creationId="{00000000-0000-0000-0000-000000000000}"/>
          </ac:spMkLst>
        </pc:spChg>
      </pc:sldChg>
      <pc:sldChg chg="addSp delSp modSp">
        <pc:chgData name="Caroline Thomas" userId="S::caroline.thomas@dofe.org::bb956dca-fdfd-4369-98a5-118c8869beee" providerId="AD" clId="Web-{97C69C45-3489-F2C4-4754-26FBFD72082A}" dt="2020-02-05T20:27:04.732" v="153" actId="20577"/>
        <pc:sldMkLst>
          <pc:docMk/>
          <pc:sldMk cId="991127919" sldId="273"/>
        </pc:sldMkLst>
        <pc:spChg chg="mod">
          <ac:chgData name="Caroline Thomas" userId="S::caroline.thomas@dofe.org::bb956dca-fdfd-4369-98a5-118c8869beee" providerId="AD" clId="Web-{97C69C45-3489-F2C4-4754-26FBFD72082A}" dt="2020-02-05T20:27:04.732" v="153" actId="20577"/>
          <ac:spMkLst>
            <pc:docMk/>
            <pc:sldMk cId="991127919" sldId="273"/>
            <ac:spMk id="2" creationId="{00000000-0000-0000-0000-000000000000}"/>
          </ac:spMkLst>
        </pc:spChg>
        <pc:spChg chg="mod">
          <ac:chgData name="Caroline Thomas" userId="S::caroline.thomas@dofe.org::bb956dca-fdfd-4369-98a5-118c8869beee" providerId="AD" clId="Web-{97C69C45-3489-F2C4-4754-26FBFD72082A}" dt="2020-02-05T20:26:11.091" v="142" actId="1076"/>
          <ac:spMkLst>
            <pc:docMk/>
            <pc:sldMk cId="991127919" sldId="273"/>
            <ac:spMk id="3" creationId="{00000000-0000-0000-0000-000000000000}"/>
          </ac:spMkLst>
        </pc:spChg>
        <pc:spChg chg="del mod">
          <ac:chgData name="Caroline Thomas" userId="S::caroline.thomas@dofe.org::bb956dca-fdfd-4369-98a5-118c8869beee" providerId="AD" clId="Web-{97C69C45-3489-F2C4-4754-26FBFD72082A}" dt="2020-02-05T20:21:55.573" v="7"/>
          <ac:spMkLst>
            <pc:docMk/>
            <pc:sldMk cId="991127919" sldId="273"/>
            <ac:spMk id="8" creationId="{75C3581A-5A31-1A44-B3AA-A517CE65CBF2}"/>
          </ac:spMkLst>
        </pc:spChg>
        <pc:picChg chg="add mod">
          <ac:chgData name="Caroline Thomas" userId="S::caroline.thomas@dofe.org::bb956dca-fdfd-4369-98a5-118c8869beee" providerId="AD" clId="Web-{97C69C45-3489-F2C4-4754-26FBFD72082A}" dt="2020-02-05T20:26:03.309" v="141" actId="1076"/>
          <ac:picMkLst>
            <pc:docMk/>
            <pc:sldMk cId="991127919" sldId="273"/>
            <ac:picMk id="5" creationId="{0FF549E6-8527-4518-9261-BFAD9B21A348}"/>
          </ac:picMkLst>
        </pc:picChg>
        <pc:picChg chg="del">
          <ac:chgData name="Caroline Thomas" userId="S::caroline.thomas@dofe.org::bb956dca-fdfd-4369-98a5-118c8869beee" providerId="AD" clId="Web-{97C69C45-3489-F2C4-4754-26FBFD72082A}" dt="2020-02-05T20:23:42.137" v="91"/>
          <ac:picMkLst>
            <pc:docMk/>
            <pc:sldMk cId="991127919" sldId="273"/>
            <ac:picMk id="7" creationId="{EC143F3B-E7F5-BF49-93B2-18CA05B7D9E4}"/>
          </ac:picMkLst>
        </pc:picChg>
      </pc:sldChg>
      <pc:sldChg chg="addSp delSp modSp">
        <pc:chgData name="Caroline Thomas" userId="S::caroline.thomas@dofe.org::bb956dca-fdfd-4369-98a5-118c8869beee" providerId="AD" clId="Web-{97C69C45-3489-F2C4-4754-26FBFD72082A}" dt="2020-02-05T20:33:27.781" v="231" actId="20577"/>
        <pc:sldMkLst>
          <pc:docMk/>
          <pc:sldMk cId="2124763918" sldId="274"/>
        </pc:sldMkLst>
        <pc:spChg chg="mod">
          <ac:chgData name="Caroline Thomas" userId="S::caroline.thomas@dofe.org::bb956dca-fdfd-4369-98a5-118c8869beee" providerId="AD" clId="Web-{97C69C45-3489-F2C4-4754-26FBFD72082A}" dt="2020-02-05T20:31:39.202" v="185" actId="20577"/>
          <ac:spMkLst>
            <pc:docMk/>
            <pc:sldMk cId="2124763918" sldId="274"/>
            <ac:spMk id="2" creationId="{00000000-0000-0000-0000-000000000000}"/>
          </ac:spMkLst>
        </pc:spChg>
        <pc:spChg chg="add del mod">
          <ac:chgData name="Caroline Thomas" userId="S::caroline.thomas@dofe.org::bb956dca-fdfd-4369-98a5-118c8869beee" providerId="AD" clId="Web-{97C69C45-3489-F2C4-4754-26FBFD72082A}" dt="2020-02-05T20:31:08.343" v="180"/>
          <ac:spMkLst>
            <pc:docMk/>
            <pc:sldMk cId="2124763918" sldId="274"/>
            <ac:spMk id="9" creationId="{0585D6AA-C5F2-4341-8364-06C09BAD8EC2}"/>
          </ac:spMkLst>
        </pc:spChg>
        <pc:spChg chg="del">
          <ac:chgData name="Caroline Thomas" userId="S::caroline.thomas@dofe.org::bb956dca-fdfd-4369-98a5-118c8869beee" providerId="AD" clId="Web-{97C69C45-3489-F2C4-4754-26FBFD72082A}" dt="2020-02-05T20:31:10.421" v="181"/>
          <ac:spMkLst>
            <pc:docMk/>
            <pc:sldMk cId="2124763918" sldId="274"/>
            <ac:spMk id="13" creationId="{C79A0EFC-44FD-564B-92D5-0BD1301C08ED}"/>
          </ac:spMkLst>
        </pc:spChg>
        <pc:spChg chg="del">
          <ac:chgData name="Caroline Thomas" userId="S::caroline.thomas@dofe.org::bb956dca-fdfd-4369-98a5-118c8869beee" providerId="AD" clId="Web-{97C69C45-3489-F2C4-4754-26FBFD72082A}" dt="2020-02-05T20:30:29.936" v="172"/>
          <ac:spMkLst>
            <pc:docMk/>
            <pc:sldMk cId="2124763918" sldId="274"/>
            <ac:spMk id="14" creationId="{040ECE96-1959-4197-B1C6-E3FF0ED75888}"/>
          </ac:spMkLst>
        </pc:spChg>
        <pc:spChg chg="add mod">
          <ac:chgData name="Caroline Thomas" userId="S::caroline.thomas@dofe.org::bb956dca-fdfd-4369-98a5-118c8869beee" providerId="AD" clId="Web-{97C69C45-3489-F2C4-4754-26FBFD72082A}" dt="2020-02-05T20:33:27.781" v="231" actId="20577"/>
          <ac:spMkLst>
            <pc:docMk/>
            <pc:sldMk cId="2124763918" sldId="274"/>
            <ac:spMk id="17" creationId="{F8CFDDBF-07F8-47B8-91A3-090EF0077CA8}"/>
          </ac:spMkLst>
        </pc:spChg>
        <pc:grpChg chg="del mod">
          <ac:chgData name="Caroline Thomas" userId="S::caroline.thomas@dofe.org::bb956dca-fdfd-4369-98a5-118c8869beee" providerId="AD" clId="Web-{97C69C45-3489-F2C4-4754-26FBFD72082A}" dt="2020-02-05T20:30:34.967" v="173"/>
          <ac:grpSpMkLst>
            <pc:docMk/>
            <pc:sldMk cId="2124763918" sldId="274"/>
            <ac:grpSpMk id="15" creationId="{500C6D94-55BA-8A4D-8112-EFE4FB31FAE2}"/>
          </ac:grpSpMkLst>
        </pc:grpChg>
        <pc:picChg chg="add mod">
          <ac:chgData name="Caroline Thomas" userId="S::caroline.thomas@dofe.org::bb956dca-fdfd-4369-98a5-118c8869beee" providerId="AD" clId="Web-{97C69C45-3489-F2C4-4754-26FBFD72082A}" dt="2020-02-05T20:31:55.655" v="187" actId="1076"/>
          <ac:picMkLst>
            <pc:docMk/>
            <pc:sldMk cId="2124763918" sldId="274"/>
            <ac:picMk id="3" creationId="{01E8AB84-CD3B-422E-A6D4-2477943F830D}"/>
          </ac:picMkLst>
        </pc:picChg>
        <pc:picChg chg="del mod">
          <ac:chgData name="Caroline Thomas" userId="S::caroline.thomas@dofe.org::bb956dca-fdfd-4369-98a5-118c8869beee" providerId="AD" clId="Web-{97C69C45-3489-F2C4-4754-26FBFD72082A}" dt="2020-02-05T20:31:03.749" v="179"/>
          <ac:picMkLst>
            <pc:docMk/>
            <pc:sldMk cId="2124763918" sldId="274"/>
            <ac:picMk id="6" creationId="{7613BF75-6537-4AEA-A804-48BAE684C58D}"/>
          </ac:picMkLst>
        </pc:picChg>
        <pc:picChg chg="del">
          <ac:chgData name="Caroline Thomas" userId="S::caroline.thomas@dofe.org::bb956dca-fdfd-4369-98a5-118c8869beee" providerId="AD" clId="Web-{97C69C45-3489-F2C4-4754-26FBFD72082A}" dt="2020-02-05T20:30:15.514" v="166"/>
          <ac:picMkLst>
            <pc:docMk/>
            <pc:sldMk cId="2124763918" sldId="274"/>
            <ac:picMk id="16" creationId="{DBC68391-41CB-48CD-9910-AE017BEBF4FD}"/>
          </ac:picMkLst>
        </pc:picChg>
      </pc:sldChg>
      <pc:sldChg chg="del">
        <pc:chgData name="Caroline Thomas" userId="S::caroline.thomas@dofe.org::bb956dca-fdfd-4369-98a5-118c8869beee" providerId="AD" clId="Web-{97C69C45-3489-F2C4-4754-26FBFD72082A}" dt="2020-02-05T20:39:55.361" v="263"/>
        <pc:sldMkLst>
          <pc:docMk/>
          <pc:sldMk cId="1068545630" sldId="314"/>
        </pc:sldMkLst>
      </pc:sldChg>
      <pc:sldChg chg="del">
        <pc:chgData name="Caroline Thomas" userId="S::caroline.thomas@dofe.org::bb956dca-fdfd-4369-98a5-118c8869beee" providerId="AD" clId="Web-{97C69C45-3489-F2C4-4754-26FBFD72082A}" dt="2020-02-05T20:39:54.221" v="262"/>
        <pc:sldMkLst>
          <pc:docMk/>
          <pc:sldMk cId="1000589038" sldId="322"/>
        </pc:sldMkLst>
      </pc:sldChg>
      <pc:sldChg chg="del">
        <pc:chgData name="Caroline Thomas" userId="S::caroline.thomas@dofe.org::bb956dca-fdfd-4369-98a5-118c8869beee" providerId="AD" clId="Web-{97C69C45-3489-F2C4-4754-26FBFD72082A}" dt="2020-02-05T20:39:33.065" v="261"/>
        <pc:sldMkLst>
          <pc:docMk/>
          <pc:sldMk cId="2396645940" sldId="324"/>
        </pc:sldMkLst>
      </pc:sldChg>
      <pc:sldChg chg="delSp modSp del">
        <pc:chgData name="Caroline Thomas" userId="S::caroline.thomas@dofe.org::bb956dca-fdfd-4369-98a5-118c8869beee" providerId="AD" clId="Web-{97C69C45-3489-F2C4-4754-26FBFD72082A}" dt="2020-02-05T20:39:30.627" v="259"/>
        <pc:sldMkLst>
          <pc:docMk/>
          <pc:sldMk cId="4058743074" sldId="326"/>
        </pc:sldMkLst>
        <pc:spChg chg="del">
          <ac:chgData name="Caroline Thomas" userId="S::caroline.thomas@dofe.org::bb956dca-fdfd-4369-98a5-118c8869beee" providerId="AD" clId="Web-{97C69C45-3489-F2C4-4754-26FBFD72082A}" dt="2020-02-05T20:33:37.281" v="233"/>
          <ac:spMkLst>
            <pc:docMk/>
            <pc:sldMk cId="4058743074" sldId="326"/>
            <ac:spMk id="14" creationId="{C9B3146A-FC8B-F543-91E9-BA5D5501C52C}"/>
          </ac:spMkLst>
        </pc:spChg>
        <pc:picChg chg="del">
          <ac:chgData name="Caroline Thomas" userId="S::caroline.thomas@dofe.org::bb956dca-fdfd-4369-98a5-118c8869beee" providerId="AD" clId="Web-{97C69C45-3489-F2C4-4754-26FBFD72082A}" dt="2020-02-05T20:33:38.937" v="234"/>
          <ac:picMkLst>
            <pc:docMk/>
            <pc:sldMk cId="4058743074" sldId="326"/>
            <ac:picMk id="12" creationId="{0EC1ECD2-9F65-45DF-9A06-63EE95AF1F94}"/>
          </ac:picMkLst>
        </pc:picChg>
        <pc:picChg chg="del">
          <ac:chgData name="Caroline Thomas" userId="S::caroline.thomas@dofe.org::bb956dca-fdfd-4369-98a5-118c8869beee" providerId="AD" clId="Web-{97C69C45-3489-F2C4-4754-26FBFD72082A}" dt="2020-02-05T20:33:41.390" v="236"/>
          <ac:picMkLst>
            <pc:docMk/>
            <pc:sldMk cId="4058743074" sldId="326"/>
            <ac:picMk id="20" creationId="{71F2CEE9-B48E-47E1-BF34-6EF18CF49D7B}"/>
          </ac:picMkLst>
        </pc:picChg>
        <pc:picChg chg="del mod">
          <ac:chgData name="Caroline Thomas" userId="S::caroline.thomas@dofe.org::bb956dca-fdfd-4369-98a5-118c8869beee" providerId="AD" clId="Web-{97C69C45-3489-F2C4-4754-26FBFD72082A}" dt="2020-02-05T20:33:40.094" v="235"/>
          <ac:picMkLst>
            <pc:docMk/>
            <pc:sldMk cId="4058743074" sldId="326"/>
            <ac:picMk id="21" creationId="{8D0035CA-8E2E-4E65-A8DC-45C93D44D120}"/>
          </ac:picMkLst>
        </pc:picChg>
      </pc:sldChg>
      <pc:sldChg chg="addSp delSp modSp">
        <pc:chgData name="Caroline Thomas" userId="S::caroline.thomas@dofe.org::bb956dca-fdfd-4369-98a5-118c8869beee" providerId="AD" clId="Web-{97C69C45-3489-F2C4-4754-26FBFD72082A}" dt="2020-02-05T20:44:03.191" v="468" actId="20577"/>
        <pc:sldMkLst>
          <pc:docMk/>
          <pc:sldMk cId="2406524370" sldId="327"/>
        </pc:sldMkLst>
        <pc:spChg chg="mod">
          <ac:chgData name="Caroline Thomas" userId="S::caroline.thomas@dofe.org::bb956dca-fdfd-4369-98a5-118c8869beee" providerId="AD" clId="Web-{97C69C45-3489-F2C4-4754-26FBFD72082A}" dt="2020-02-05T20:27:22.357" v="156" actId="20577"/>
          <ac:spMkLst>
            <pc:docMk/>
            <pc:sldMk cId="2406524370" sldId="327"/>
            <ac:spMk id="2" creationId="{00000000-0000-0000-0000-000000000000}"/>
          </ac:spMkLst>
        </pc:spChg>
        <pc:spChg chg="add mod">
          <ac:chgData name="Caroline Thomas" userId="S::caroline.thomas@dofe.org::bb956dca-fdfd-4369-98a5-118c8869beee" providerId="AD" clId="Web-{97C69C45-3489-F2C4-4754-26FBFD72082A}" dt="2020-02-05T20:44:03.191" v="468" actId="20577"/>
          <ac:spMkLst>
            <pc:docMk/>
            <pc:sldMk cId="2406524370" sldId="327"/>
            <ac:spMk id="7" creationId="{B2B743FE-87A8-491B-92FF-DFFC5FBC0811}"/>
          </ac:spMkLst>
        </pc:spChg>
        <pc:spChg chg="del">
          <ac:chgData name="Caroline Thomas" userId="S::caroline.thomas@dofe.org::bb956dca-fdfd-4369-98a5-118c8869beee" providerId="AD" clId="Web-{97C69C45-3489-F2C4-4754-26FBFD72082A}" dt="2020-02-05T20:27:14.857" v="154"/>
          <ac:spMkLst>
            <pc:docMk/>
            <pc:sldMk cId="2406524370" sldId="327"/>
            <ac:spMk id="8" creationId="{75C3581A-5A31-1A44-B3AA-A517CE65CBF2}"/>
          </ac:spMkLst>
        </pc:spChg>
        <pc:picChg chg="add del mod">
          <ac:chgData name="Caroline Thomas" userId="S::caroline.thomas@dofe.org::bb956dca-fdfd-4369-98a5-118c8869beee" providerId="AD" clId="Web-{97C69C45-3489-F2C4-4754-26FBFD72082A}" dt="2020-02-05T20:30:44.405" v="174"/>
          <ac:picMkLst>
            <pc:docMk/>
            <pc:sldMk cId="2406524370" sldId="327"/>
            <ac:picMk id="3" creationId="{C658CB3F-57E5-410F-A43F-33337D7FAA9D}"/>
          </ac:picMkLst>
        </pc:picChg>
        <pc:picChg chg="del">
          <ac:chgData name="Caroline Thomas" userId="S::caroline.thomas@dofe.org::bb956dca-fdfd-4369-98a5-118c8869beee" providerId="AD" clId="Web-{97C69C45-3489-F2C4-4754-26FBFD72082A}" dt="2020-02-05T20:27:24.232" v="157"/>
          <ac:picMkLst>
            <pc:docMk/>
            <pc:sldMk cId="2406524370" sldId="327"/>
            <ac:picMk id="6" creationId="{F533EBEE-587B-41C4-BA16-25DB0C7EE64B}"/>
          </ac:picMkLst>
        </pc:picChg>
        <pc:picChg chg="add mod">
          <ac:chgData name="Caroline Thomas" userId="S::caroline.thomas@dofe.org::bb956dca-fdfd-4369-98a5-118c8869beee" providerId="AD" clId="Web-{97C69C45-3489-F2C4-4754-26FBFD72082A}" dt="2020-02-05T20:30:55.686" v="178" actId="1076"/>
          <ac:picMkLst>
            <pc:docMk/>
            <pc:sldMk cId="2406524370" sldId="327"/>
            <ac:picMk id="10" creationId="{51BCF47F-836D-4B38-B53D-9A9DED3CFB14}"/>
          </ac:picMkLst>
        </pc:picChg>
      </pc:sldChg>
      <pc:sldChg chg="del">
        <pc:chgData name="Caroline Thomas" userId="S::caroline.thomas@dofe.org::bb956dca-fdfd-4369-98a5-118c8869beee" providerId="AD" clId="Web-{97C69C45-3489-F2C4-4754-26FBFD72082A}" dt="2020-02-05T20:39:32.252" v="260"/>
        <pc:sldMkLst>
          <pc:docMk/>
          <pc:sldMk cId="4252066791" sldId="328"/>
        </pc:sldMkLst>
      </pc:sldChg>
      <pc:sldChg chg="del">
        <pc:chgData name="Caroline Thomas" userId="S::caroline.thomas@dofe.org::bb956dca-fdfd-4369-98a5-118c8869beee" providerId="AD" clId="Web-{97C69C45-3489-F2C4-4754-26FBFD72082A}" dt="2020-02-05T20:40:00.815" v="264"/>
        <pc:sldMkLst>
          <pc:docMk/>
          <pc:sldMk cId="2091301509" sldId="329"/>
        </pc:sldMkLst>
      </pc:sldChg>
      <pc:sldChg chg="delSp add del replId">
        <pc:chgData name="Caroline Thomas" userId="S::caroline.thomas@dofe.org::bb956dca-fdfd-4369-98a5-118c8869beee" providerId="AD" clId="Web-{97C69C45-3489-F2C4-4754-26FBFD72082A}" dt="2020-02-05T20:36:18.704" v="257"/>
        <pc:sldMkLst>
          <pc:docMk/>
          <pc:sldMk cId="560031376" sldId="330"/>
        </pc:sldMkLst>
        <pc:spChg chg="del">
          <ac:chgData name="Caroline Thomas" userId="S::caroline.thomas@dofe.org::bb956dca-fdfd-4369-98a5-118c8869beee" providerId="AD" clId="Web-{97C69C45-3489-F2C4-4754-26FBFD72082A}" dt="2020-02-05T20:35:10.078" v="239"/>
          <ac:spMkLst>
            <pc:docMk/>
            <pc:sldMk cId="560031376" sldId="330"/>
            <ac:spMk id="17" creationId="{F8CFDDBF-07F8-47B8-91A3-090EF0077CA8}"/>
          </ac:spMkLst>
        </pc:spChg>
        <pc:picChg chg="del">
          <ac:chgData name="Caroline Thomas" userId="S::caroline.thomas@dofe.org::bb956dca-fdfd-4369-98a5-118c8869beee" providerId="AD" clId="Web-{97C69C45-3489-F2C4-4754-26FBFD72082A}" dt="2020-02-05T20:35:07.125" v="238"/>
          <ac:picMkLst>
            <pc:docMk/>
            <pc:sldMk cId="560031376" sldId="330"/>
            <ac:picMk id="3" creationId="{01E8AB84-CD3B-422E-A6D4-2477943F830D}"/>
          </ac:picMkLst>
        </pc:picChg>
      </pc:sldChg>
      <pc:sldChg chg="modSp add">
        <pc:chgData name="Caroline Thomas" userId="S::caroline.thomas@dofe.org::bb956dca-fdfd-4369-98a5-118c8869beee" providerId="AD" clId="Web-{97C69C45-3489-F2C4-4754-26FBFD72082A}" dt="2020-02-05T20:44:29.832" v="470" actId="20577"/>
        <pc:sldMkLst>
          <pc:docMk/>
          <pc:sldMk cId="1413555329" sldId="331"/>
        </pc:sldMkLst>
        <pc:spChg chg="mod">
          <ac:chgData name="Caroline Thomas" userId="S::caroline.thomas@dofe.org::bb956dca-fdfd-4369-98a5-118c8869beee" providerId="AD" clId="Web-{97C69C45-3489-F2C4-4754-26FBFD72082A}" dt="2020-02-05T20:44:20.582" v="469" actId="20577"/>
          <ac:spMkLst>
            <pc:docMk/>
            <pc:sldMk cId="1413555329" sldId="331"/>
            <ac:spMk id="3" creationId="{00000000-0000-0000-0000-000000000000}"/>
          </ac:spMkLst>
        </pc:spChg>
        <pc:spChg chg="mod">
          <ac:chgData name="Caroline Thomas" userId="S::caroline.thomas@dofe.org::bb956dca-fdfd-4369-98a5-118c8869beee" providerId="AD" clId="Web-{97C69C45-3489-F2C4-4754-26FBFD72082A}" dt="2020-02-05T20:44:29.832" v="470" actId="20577"/>
          <ac:spMkLst>
            <pc:docMk/>
            <pc:sldMk cId="1413555329" sldId="331"/>
            <ac:spMk id="10" creationId="{290C7488-ECDD-493C-B920-91D4F59CD477}"/>
          </ac:spMkLst>
        </pc:spChg>
        <pc:picChg chg="mod">
          <ac:chgData name="Caroline Thomas" userId="S::caroline.thomas@dofe.org::bb956dca-fdfd-4369-98a5-118c8869beee" providerId="AD" clId="Web-{97C69C45-3489-F2C4-4754-26FBFD72082A}" dt="2020-02-05T20:35:37.751" v="242" actId="1076"/>
          <ac:picMkLst>
            <pc:docMk/>
            <pc:sldMk cId="1413555329" sldId="331"/>
            <ac:picMk id="5" creationId="{E8E8FD09-DE9F-4B43-9156-283E238852DB}"/>
          </ac:picMkLst>
        </pc:picChg>
      </pc:sldChg>
      <pc:sldChg chg="add">
        <pc:chgData name="Caroline Thomas" userId="S::caroline.thomas@dofe.org::bb956dca-fdfd-4369-98a5-118c8869beee" providerId="AD" clId="Web-{97C69C45-3489-F2C4-4754-26FBFD72082A}" dt="2020-02-05T20:39:26.236" v="258"/>
        <pc:sldMkLst>
          <pc:docMk/>
          <pc:sldMk cId="975417030" sldId="332"/>
        </pc:sldMkLst>
      </pc:sldChg>
      <pc:sldChg chg="addSp delSp modSp add replId">
        <pc:chgData name="Caroline Thomas" userId="S::caroline.thomas@dofe.org::bb956dca-fdfd-4369-98a5-118c8869beee" providerId="AD" clId="Web-{97C69C45-3489-F2C4-4754-26FBFD72082A}" dt="2020-02-05T20:43:56.144" v="467" actId="20577"/>
        <pc:sldMkLst>
          <pc:docMk/>
          <pc:sldMk cId="3806635305" sldId="333"/>
        </pc:sldMkLst>
        <pc:spChg chg="mod">
          <ac:chgData name="Caroline Thomas" userId="S::caroline.thomas@dofe.org::bb956dca-fdfd-4369-98a5-118c8869beee" providerId="AD" clId="Web-{97C69C45-3489-F2C4-4754-26FBFD72082A}" dt="2020-02-05T20:40:37.877" v="270" actId="20577"/>
          <ac:spMkLst>
            <pc:docMk/>
            <pc:sldMk cId="3806635305" sldId="333"/>
            <ac:spMk id="2" creationId="{00000000-0000-0000-0000-000000000000}"/>
          </ac:spMkLst>
        </pc:spChg>
        <pc:spChg chg="mod">
          <ac:chgData name="Caroline Thomas" userId="S::caroline.thomas@dofe.org::bb956dca-fdfd-4369-98a5-118c8869beee" providerId="AD" clId="Web-{97C69C45-3489-F2C4-4754-26FBFD72082A}" dt="2020-02-05T20:43:56.144" v="467" actId="20577"/>
          <ac:spMkLst>
            <pc:docMk/>
            <pc:sldMk cId="3806635305" sldId="333"/>
            <ac:spMk id="7" creationId="{B2B743FE-87A8-491B-92FF-DFFC5FBC0811}"/>
          </ac:spMkLst>
        </pc:spChg>
        <pc:picChg chg="add mod">
          <ac:chgData name="Caroline Thomas" userId="S::caroline.thomas@dofe.org::bb956dca-fdfd-4369-98a5-118c8869beee" providerId="AD" clId="Web-{97C69C45-3489-F2C4-4754-26FBFD72082A}" dt="2020-02-05T20:43:29.582" v="443" actId="1076"/>
          <ac:picMkLst>
            <pc:docMk/>
            <pc:sldMk cId="3806635305" sldId="333"/>
            <ac:picMk id="3" creationId="{8AC68146-D7F5-44D1-B35C-F28C6C033A78}"/>
          </ac:picMkLst>
        </pc:picChg>
        <pc:picChg chg="del">
          <ac:chgData name="Caroline Thomas" userId="S::caroline.thomas@dofe.org::bb956dca-fdfd-4369-98a5-118c8869beee" providerId="AD" clId="Web-{97C69C45-3489-F2C4-4754-26FBFD72082A}" dt="2020-02-05T20:41:09.784" v="298"/>
          <ac:picMkLst>
            <pc:docMk/>
            <pc:sldMk cId="3806635305" sldId="333"/>
            <ac:picMk id="10" creationId="{51BCF47F-836D-4B38-B53D-9A9DED3CFB1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3BEC3-5672-4008-ABCA-F10C945C4A14}" type="datetimeFigureOut">
              <a:rPr lang="en-GB" smtClean="0"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6FE1B-D046-4EB8-BFC4-4863D543C76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1271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461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1076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975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6381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C6FE1B-D046-4EB8-BFC4-4863D543C76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762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294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111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1917836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74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F931EB6-EDFF-E74C-86CF-1EEFEF21BE09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20964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BDB7950A-4263-8D42-AF63-E3106B32B11A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25792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786D4EC-A553-1148-84AF-BECE15F91D97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708748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3069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55364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68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196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36443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853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29D0ECC-21DD-3B46-A626-96603A91C10C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4023755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300FAB2-4073-FB4D-9468-19CBA06B0732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2743389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A523371-2D54-2E4D-A210-10A6854CE5E9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313803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>
            <a:lvl1pPr>
              <a:defRPr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332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2770877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78307C8-64D8-9549-8DD4-577A43D1713C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8817353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3369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29958313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7274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5D1AC0D-3451-5846-841E-7CCB605487B5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1918848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2BC3C421-AF6A-F147-8828-321198EA7522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5238332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AEA0442-0C95-EF4D-99FA-0B4AAF65F5F7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222993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7412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196445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2B8C7336-1D8A-F043-870A-3CF4F1BAA567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22875387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58397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39317478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518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454DFD8-336B-1D41-9041-DB2715777C1E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2939923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E9705F7-01F1-8C4C-A748-B7E40FC9F1BE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24674856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7D731C7-55E1-5A41-B02E-B6928A37ADCD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867892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26653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10142971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0B541DD8-0D1D-1940-B561-5DE6F592B9B3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1983404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282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C0195480-4D61-984C-956B-3A928B9E44A5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05214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6" r:id="rId5"/>
    <p:sldLayoutId id="2147483653" r:id="rId6"/>
    <p:sldLayoutId id="2147483657" r:id="rId7"/>
    <p:sldLayoutId id="2147483654" r:id="rId8"/>
    <p:sldLayoutId id="2147483655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6" pos="124">
          <p15:clr>
            <a:srgbClr val="F26B43"/>
          </p15:clr>
        </p15:guide>
        <p15:guide id="7" pos="328">
          <p15:clr>
            <a:srgbClr val="F26B43"/>
          </p15:clr>
        </p15:guide>
        <p15:guide id="8" pos="6611">
          <p15:clr>
            <a:srgbClr val="F26B43"/>
          </p15:clr>
        </p15:guide>
        <p15:guide id="9" orient="horz" pos="4762">
          <p15:clr>
            <a:srgbClr val="F26B43"/>
          </p15:clr>
        </p15:guide>
        <p15:guide id="10" orient="horz" pos="4637">
          <p15:clr>
            <a:srgbClr val="F26B43"/>
          </p15:clr>
        </p15:guide>
        <p15:guide id="11" orient="horz" pos="1145">
          <p15:clr>
            <a:srgbClr val="F26B43"/>
          </p15:clr>
        </p15:guide>
        <p15:guide id="12" orient="horz" pos="4468">
          <p15:clr>
            <a:srgbClr val="F26B43"/>
          </p15:clr>
        </p15:guide>
        <p15:guide id="13" pos="623">
          <p15:clr>
            <a:srgbClr val="F26B43"/>
          </p15:clr>
        </p15:guide>
        <p15:guide id="14" pos="6407">
          <p15:clr>
            <a:srgbClr val="F26B43"/>
          </p15:clr>
        </p15:guide>
        <p15:guide id="15" orient="horz" pos="1565">
          <p15:clr>
            <a:srgbClr val="F26B43"/>
          </p15:clr>
        </p15:guide>
        <p15:guide id="16" pos="5646">
          <p15:clr>
            <a:srgbClr val="F26B43"/>
          </p15:clr>
        </p15:guide>
        <p15:guide id="17" orient="horz" pos="4127">
          <p15:clr>
            <a:srgbClr val="F26B43"/>
          </p15:clr>
        </p15:guide>
        <p15:guide id="18" pos="611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905C98FC-109E-E149-806D-F4677018A92C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35424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F694A244-1763-D74F-9217-FD1DB85B1452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4176032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88C5685A-D711-AE4D-97CD-888E7BDDBA40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406133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accent1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accent1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Y7kY2w4A7_s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dofe.org/dofewithadifference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bGmjQ6zlTQQ?feature=oembed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fe.org/assesso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bGmjQ6zlTQQ?feature=oembed" TargetMode="External"/><Relationship Id="rId6" Type="http://schemas.openxmlformats.org/officeDocument/2006/relationships/image" Target="../media/image6.jpeg"/><Relationship Id="rId5" Type="http://schemas.openxmlformats.org/officeDocument/2006/relationships/hyperlink" Target="https://help.edofe.org/hc/en-gb/sections/360005152674-DofE-App-FAQsxz/" TargetMode="External"/><Relationship Id="rId4" Type="http://schemas.openxmlformats.org/officeDocument/2006/relationships/hyperlink" Target="https://www.dofe.org/app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9c3pQgTtEFU?feature=oembed" TargetMode="Externa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922FEA6-64A4-A049-8CDD-47DFF9F95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7"/>
            <a:ext cx="10692273" cy="75557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985" y="2938391"/>
            <a:ext cx="6671525" cy="3401924"/>
          </a:xfrm>
        </p:spPr>
        <p:txBody>
          <a:bodyPr/>
          <a:lstStyle/>
          <a:p>
            <a:r>
              <a:rPr lang="en-GB" dirty="0"/>
              <a:t>eDofE </a:t>
            </a:r>
            <a:br>
              <a:rPr lang="en-GB" dirty="0"/>
            </a:br>
            <a:r>
              <a:rPr lang="en-GB" dirty="0"/>
              <a:t>Updates, </a:t>
            </a:r>
            <a:br>
              <a:rPr lang="en-GB" dirty="0">
                <a:cs typeface="Arial"/>
              </a:rPr>
            </a:br>
            <a:r>
              <a:rPr lang="en-GB" dirty="0">
                <a:cs typeface="Arial"/>
              </a:rPr>
              <a:t>Keeping Track and Evidence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02C1D5-EABA-9240-905C-C7F22EAD41D2}"/>
              </a:ext>
            </a:extLst>
          </p:cNvPr>
          <p:cNvSpPr/>
          <p:nvPr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AF701B-924D-A348-B629-AF09B6766F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3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3341C-ED5A-45D9-A52F-735370FCB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Session Overview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9EF741-1AA9-4F8B-9730-01A7974CCE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013" y="3064890"/>
            <a:ext cx="3960000" cy="290626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Covid</a:t>
            </a:r>
            <a:r>
              <a:rPr lang="en-US" dirty="0"/>
              <a:t> 19 and Lockdown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DofE App and login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Keeping track of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Section Evidence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Open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8" name="Online Media 7" title="Start Your Bronze DofE">
            <a:hlinkClick r:id="" action="ppaction://media"/>
            <a:extLst>
              <a:ext uri="{FF2B5EF4-FFF2-40B4-BE49-F238E27FC236}">
                <a16:creationId xmlns:a16="http://schemas.microsoft.com/office/drawing/2014/main" id="{FB5A747B-302E-42B7-BF6F-D85F6EF83452}"/>
              </a:ext>
            </a:extLst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481906" y="2916829"/>
            <a:ext cx="5668391" cy="320238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4D5C59-F0AA-4A1F-A3DD-22AD23D3D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91359-506A-40E7-96B7-37F040058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208C5-68CC-4BFE-A07D-D53B9F55C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96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2304E-3451-41C4-8B89-C18849F7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Covid19 and Lockdown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A22B3-0F10-46BD-812B-E21CF6C12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02E8B8-BD15-4F78-BC0C-7BB379645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80D35C-9946-4C45-A3A4-30FADF2A8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E473AED-CE07-4701-8B9C-319DC23476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59225" cy="406717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2"/>
              </a:rPr>
              <a:t>DofE with a Difference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Sectional adaptations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Changing Activities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Activities from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Assessors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Evidence</a:t>
            </a:r>
          </a:p>
        </p:txBody>
      </p:sp>
      <p:pic>
        <p:nvPicPr>
          <p:cNvPr id="10" name="Picture 2" descr="DofE North of England - Posts | Facebook">
            <a:extLst>
              <a:ext uri="{FF2B5EF4-FFF2-40B4-BE49-F238E27FC236}">
                <a16:creationId xmlns:a16="http://schemas.microsoft.com/office/drawing/2014/main" id="{95B3F71F-C830-4A99-9F70-0ADC585B9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48238" y="3144765"/>
            <a:ext cx="4907516" cy="254813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22461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r>
              <a:rPr lang="en-GB" dirty="0">
                <a:cs typeface="Arial"/>
              </a:rPr>
              <a:t>Login &amp; Edit Sections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437" y="6318561"/>
            <a:ext cx="9767977" cy="930381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By now, you should have logged into </a:t>
            </a:r>
            <a:r>
              <a:rPr lang="en-US" dirty="0" err="1"/>
              <a:t>eDofE</a:t>
            </a:r>
            <a:r>
              <a:rPr lang="en-US" dirty="0"/>
              <a:t> and submitted the activities for all of your sections.</a:t>
            </a:r>
            <a:endParaRPr lang="en-US" dirty="0">
              <a:cs typeface="Arial"/>
            </a:endParaRPr>
          </a:p>
          <a:p>
            <a:r>
              <a:rPr lang="en-US" dirty="0">
                <a:cs typeface="Arial"/>
              </a:rPr>
              <a:t>If not, you can use </a:t>
            </a:r>
            <a:r>
              <a:rPr lang="en-US" b="1" dirty="0">
                <a:cs typeface="Arial"/>
              </a:rPr>
              <a:t>The DofE </a:t>
            </a:r>
            <a:r>
              <a:rPr lang="en-US" dirty="0">
                <a:cs typeface="Arial"/>
              </a:rPr>
              <a:t>APP and this video to get started.</a:t>
            </a:r>
          </a:p>
          <a:p>
            <a:endParaRPr lang="en-US" sz="2000" b="1" dirty="0">
              <a:cs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pic>
        <p:nvPicPr>
          <p:cNvPr id="6" name="Online Media 5" title="How to use the DofE App">
            <a:hlinkClick r:id="" action="ppaction://media"/>
            <a:extLst>
              <a:ext uri="{FF2B5EF4-FFF2-40B4-BE49-F238E27FC236}">
                <a16:creationId xmlns:a16="http://schemas.microsoft.com/office/drawing/2014/main" id="{8F3304C1-2D40-465F-BB68-D7FA524DF6C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489647" y="1907461"/>
            <a:ext cx="5881466" cy="441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2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r>
              <a:rPr lang="en-GB" dirty="0"/>
              <a:t>Keeping Track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2B743FE-87A8-491B-92FF-DFFC5FBC0811}"/>
              </a:ext>
            </a:extLst>
          </p:cNvPr>
          <p:cNvSpPr>
            <a:spLocks noGrp="1"/>
          </p:cNvSpPr>
          <p:nvPr/>
        </p:nvSpPr>
        <p:spPr>
          <a:xfrm>
            <a:off x="1007528" y="2562212"/>
            <a:ext cx="4338378" cy="437837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Throughout your Sections, you should be keeping track and collecting Evidence. This might include:</a:t>
            </a:r>
            <a:endParaRPr lang="en-US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Activity Log</a:t>
            </a:r>
            <a:endParaRPr lang="en-US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Photos</a:t>
            </a:r>
            <a:endParaRPr lang="en-US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Start &amp; End Dates</a:t>
            </a:r>
            <a:endParaRPr lang="en-US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What you have achieved</a:t>
            </a:r>
            <a:endParaRPr lang="en-US" dirty="0">
              <a:cs typeface="Arial"/>
            </a:endParaRPr>
          </a:p>
          <a:p>
            <a:pPr marL="342900" indent="-342900">
              <a:buChar char="•"/>
            </a:pPr>
            <a:r>
              <a:rPr lang="en-US" dirty="0">
                <a:cs typeface="Arial"/>
              </a:rPr>
              <a:t>You can add evidence each week or at the end of the Section</a:t>
            </a:r>
          </a:p>
          <a:p>
            <a:endParaRPr lang="en-US" sz="2000" dirty="0">
              <a:cs typeface="Arial" panose="020B0604020202020204"/>
            </a:endParaRPr>
          </a:p>
        </p:txBody>
      </p:sp>
      <p:pic>
        <p:nvPicPr>
          <p:cNvPr id="10" name="Picture 9" descr="A group of people sitting posing for the camera&#10;&#10;Description generated with very high confidence">
            <a:extLst>
              <a:ext uri="{FF2B5EF4-FFF2-40B4-BE49-F238E27FC236}">
                <a16:creationId xmlns:a16="http://schemas.microsoft.com/office/drawing/2014/main" id="{51BCF47F-836D-4B38-B53D-9A9DED3CFB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094" y="3195637"/>
            <a:ext cx="4096737" cy="270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24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r>
              <a:rPr lang="en-GB" dirty="0">
                <a:cs typeface="Arial"/>
              </a:rPr>
              <a:t>Assessor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2B743FE-87A8-491B-92FF-DFFC5FBC0811}"/>
              </a:ext>
            </a:extLst>
          </p:cNvPr>
          <p:cNvSpPr>
            <a:spLocks noGrp="1"/>
          </p:cNvSpPr>
          <p:nvPr/>
        </p:nvSpPr>
        <p:spPr>
          <a:xfrm>
            <a:off x="680390" y="2126277"/>
            <a:ext cx="4631304" cy="496667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most important evidence will be your </a:t>
            </a:r>
            <a:r>
              <a:rPr lang="en-US" b="1" dirty="0"/>
              <a:t>Assessor Report </a:t>
            </a:r>
            <a:r>
              <a:rPr lang="en-US" dirty="0"/>
              <a:t>at the end of the activity. </a:t>
            </a:r>
            <a:endParaRPr lang="en-US" b="1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Ask them at the start of the Activity</a:t>
            </a:r>
            <a:endParaRPr lang="en-US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cs typeface="Arial"/>
              </a:rPr>
              <a:t>They cannot be a family member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Talk to them about your progress and what you have been doing</a:t>
            </a:r>
            <a:endParaRPr lang="en-US" dirty="0">
              <a:cs typeface="Arial" panose="020B0604020202020204"/>
            </a:endParaRPr>
          </a:p>
          <a:p>
            <a:pPr marL="342900" indent="-342900">
              <a:buChar char="•"/>
            </a:pPr>
            <a:r>
              <a:rPr lang="en-US" dirty="0">
                <a:cs typeface="Arial" panose="020B0604020202020204"/>
              </a:rPr>
              <a:t>Keep track of your regular activity using an Activity Log</a:t>
            </a:r>
          </a:p>
          <a:p>
            <a:pPr marL="342900" indent="-342900">
              <a:buChar char="•"/>
            </a:pPr>
            <a:r>
              <a:rPr lang="en-US" dirty="0">
                <a:cs typeface="Arial" panose="020B0604020202020204"/>
              </a:rPr>
              <a:t>They will need to write a short report at the end</a:t>
            </a:r>
          </a:p>
          <a:p>
            <a:pPr marL="342900" indent="-342900">
              <a:buChar char="•"/>
            </a:pPr>
            <a:r>
              <a:rPr lang="en-US" dirty="0">
                <a:cs typeface="Arial" panose="020B0604020202020204"/>
                <a:hlinkClick r:id="rId3"/>
              </a:rPr>
              <a:t>Assessor Portal</a:t>
            </a:r>
            <a:r>
              <a:rPr lang="en-US" dirty="0">
                <a:cs typeface="Arial" panose="020B0604020202020204"/>
              </a:rPr>
              <a:t> </a:t>
            </a:r>
          </a:p>
          <a:p>
            <a:pPr marL="342900" indent="-342900">
              <a:buChar char="•"/>
            </a:pPr>
            <a:endParaRPr lang="en-US" dirty="0">
              <a:cs typeface="Arial" panose="020B0604020202020204"/>
            </a:endParaRPr>
          </a:p>
          <a:p>
            <a:endParaRPr lang="en-US" sz="2000" dirty="0">
              <a:cs typeface="Arial" panose="020B0604020202020204"/>
            </a:endParaRPr>
          </a:p>
        </p:txBody>
      </p:sp>
      <p:pic>
        <p:nvPicPr>
          <p:cNvPr id="3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AC68146-D7F5-44D1-B35C-F28C6C033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2564" y="2561388"/>
            <a:ext cx="4198859" cy="407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35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Activity Log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0"/>
                  </a:srgbClr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23 March 2018</a:t>
            </a:r>
            <a:endParaRPr kumimoji="0" lang="en-GB" sz="900" b="1" i="0" u="none" strike="noStrike" kern="1200" cap="none" spc="0" normalizeH="0" baseline="0" noProof="0">
              <a:ln>
                <a:noFill/>
              </a:ln>
              <a:solidFill>
                <a:srgbClr val="FFFFFF">
                  <a:alpha val="0"/>
                </a:srgbClr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3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1E8AB84-CD3B-422E-A6D4-2477943F8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296" y="2048517"/>
            <a:ext cx="3466543" cy="4972005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8CFDDBF-07F8-47B8-91A3-090EF0077CA8}"/>
              </a:ext>
            </a:extLst>
          </p:cNvPr>
          <p:cNvSpPr>
            <a:spLocks noGrp="1"/>
          </p:cNvSpPr>
          <p:nvPr/>
        </p:nvSpPr>
        <p:spPr>
          <a:xfrm>
            <a:off x="828596" y="2498498"/>
            <a:ext cx="5139586" cy="459445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Your Activity Log is a great way to show exactly how often you do your Activity, how long for and what you do each week. </a:t>
            </a:r>
          </a:p>
          <a:p>
            <a:r>
              <a:rPr lang="en-GB" dirty="0"/>
              <a:t>You can fill it in as you go and ask your assessor to sign it at the end.</a:t>
            </a:r>
            <a:endParaRPr lang="en-GB" dirty="0">
              <a:cs typeface="Arial"/>
            </a:endParaRPr>
          </a:p>
          <a:p>
            <a:r>
              <a:rPr lang="en-GB" dirty="0"/>
              <a:t>Your Activity Log must: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Have the same </a:t>
            </a:r>
            <a:r>
              <a:rPr lang="en-GB" b="1" dirty="0"/>
              <a:t>Start and End Dates</a:t>
            </a:r>
            <a:r>
              <a:rPr lang="en-GB" dirty="0"/>
              <a:t> as your Assessor Report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Show that you completed an average of 1 hour per week for the timescale that you chose (3/6/12/18 months).</a:t>
            </a:r>
          </a:p>
          <a:p>
            <a:pPr lvl="0">
              <a:lnSpc>
                <a:spcPct val="150000"/>
              </a:lnSpc>
            </a:pPr>
            <a:r>
              <a:rPr lang="en-US" sz="2000" dirty="0"/>
              <a:t>   </a:t>
            </a:r>
            <a:br>
              <a:rPr lang="en-GB" sz="2000" dirty="0"/>
            </a:br>
            <a:r>
              <a:rPr lang="en-GB" sz="2000" dirty="0"/>
              <a:t>           </a:t>
            </a:r>
            <a:br>
              <a:rPr lang="en-GB" sz="2000" dirty="0"/>
            </a:br>
            <a:r>
              <a:rPr lang="en-GB" sz="2000" dirty="0"/>
              <a:t>           </a:t>
            </a:r>
          </a:p>
        </p:txBody>
      </p:sp>
    </p:spTree>
    <p:extLst>
      <p:ext uri="{BB962C8B-B14F-4D97-AF65-F5344CB8AC3E}">
        <p14:creationId xmlns:p14="http://schemas.microsoft.com/office/powerpoint/2010/main" val="2124763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Evidence on the DofE APP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21" y="2523729"/>
            <a:ext cx="3483384" cy="4146600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dirty="0"/>
              <a:t>The easiest way to add your evidence is using the DofE APP. </a:t>
            </a:r>
            <a:endParaRPr lang="en-GB" dirty="0">
              <a:cs typeface="Arial"/>
            </a:endParaRPr>
          </a:p>
          <a:p>
            <a:r>
              <a:rPr lang="en-GB" dirty="0"/>
              <a:t>Download </a:t>
            </a:r>
            <a:r>
              <a:rPr lang="en-GB" b="1" dirty="0">
                <a:hlinkClick r:id="rId4"/>
              </a:rPr>
              <a:t>The DofE</a:t>
            </a:r>
            <a:r>
              <a:rPr lang="en-GB" dirty="0">
                <a:hlinkClick r:id="rId4"/>
              </a:rPr>
              <a:t> APP </a:t>
            </a:r>
            <a:r>
              <a:rPr lang="en-GB" dirty="0"/>
              <a:t>for free and login with your normal username and password. </a:t>
            </a:r>
            <a:endParaRPr lang="en-GB" dirty="0">
              <a:cs typeface="Arial"/>
            </a:endParaRPr>
          </a:p>
          <a:p>
            <a:r>
              <a:rPr lang="en-GB" dirty="0"/>
              <a:t>This video shows you the whole process from first login. </a:t>
            </a:r>
            <a:endParaRPr lang="en-GB" dirty="0">
              <a:cs typeface="Arial"/>
            </a:endParaRPr>
          </a:p>
          <a:p>
            <a:r>
              <a:rPr lang="en-GB" dirty="0"/>
              <a:t>At 1 min 45, it shows you how to </a:t>
            </a:r>
            <a:r>
              <a:rPr lang="en-GB" b="1" dirty="0"/>
              <a:t>Add Evidence</a:t>
            </a:r>
            <a:r>
              <a:rPr lang="en-GB" dirty="0"/>
              <a:t>. </a:t>
            </a:r>
            <a:endParaRPr lang="en-GB" dirty="0">
              <a:cs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90C7488-ECDD-493C-B920-91D4F59CD477}"/>
              </a:ext>
            </a:extLst>
          </p:cNvPr>
          <p:cNvSpPr txBox="1">
            <a:spLocks/>
          </p:cNvSpPr>
          <p:nvPr/>
        </p:nvSpPr>
        <p:spPr>
          <a:xfrm>
            <a:off x="4883133" y="6882506"/>
            <a:ext cx="5144052" cy="42088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For more help with the DofE APP, </a:t>
            </a:r>
            <a:r>
              <a:rPr lang="en-GB" dirty="0">
                <a:hlinkClick r:id="rId5"/>
              </a:rPr>
              <a:t>click here.</a:t>
            </a:r>
            <a:r>
              <a:rPr lang="en-GB" sz="2000" dirty="0">
                <a:hlinkClick r:id="rId5"/>
              </a:rPr>
              <a:t> </a:t>
            </a:r>
            <a:endParaRPr lang="en-GB" sz="2000" dirty="0"/>
          </a:p>
        </p:txBody>
      </p:sp>
      <p:pic>
        <p:nvPicPr>
          <p:cNvPr id="6" name="Online Media 5" title="How to use the DofE App">
            <a:hlinkClick r:id="" action="ppaction://media"/>
            <a:extLst>
              <a:ext uri="{FF2B5EF4-FFF2-40B4-BE49-F238E27FC236}">
                <a16:creationId xmlns:a16="http://schemas.microsoft.com/office/drawing/2014/main" id="{259665C4-01A5-49C3-AA6C-F26CE4A9C77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483629" y="2112516"/>
            <a:ext cx="5687484" cy="4265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5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Evidence on eDofE.org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2813" y="6367427"/>
            <a:ext cx="9258300" cy="800666"/>
          </a:xfrm>
        </p:spPr>
        <p:txBody>
          <a:bodyPr/>
          <a:lstStyle/>
          <a:p>
            <a:r>
              <a:rPr lang="en-GB" dirty="0"/>
              <a:t>If you prefer to upload evidence through eDofE.org, then you will need to take photos of your Evidence and then upload to the website. The video guides you through the process. </a:t>
            </a:r>
          </a:p>
          <a:p>
            <a:br>
              <a:rPr lang="en-GB" sz="2000" dirty="0"/>
            </a:br>
            <a:r>
              <a:rPr lang="en-GB" sz="2000" dirty="0"/>
              <a:t>           </a:t>
            </a:r>
            <a:br>
              <a:rPr lang="en-GB" sz="2000" dirty="0"/>
            </a:br>
            <a:r>
              <a:rPr lang="en-GB" sz="2000" dirty="0"/>
              <a:t>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pic>
        <p:nvPicPr>
          <p:cNvPr id="6" name="Online Media 5" title="eDofE | How to complete a section">
            <a:hlinkClick r:id="" action="ppaction://media"/>
            <a:extLst>
              <a:ext uri="{FF2B5EF4-FFF2-40B4-BE49-F238E27FC236}">
                <a16:creationId xmlns:a16="http://schemas.microsoft.com/office/drawing/2014/main" id="{4B821B9A-0764-42AB-864C-B27ABE8E325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61903" y="1968377"/>
            <a:ext cx="7168006" cy="404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1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3716C-17D8-4A4D-B993-5C84DFAA8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48256-0983-4143-9F03-7AAD76847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99E6E-60A2-4236-8BBB-285456F26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5D33C-1880-4681-8210-91EA10B42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10</a:t>
            </a:fld>
            <a:endParaRPr lang="en-GB" dirty="0"/>
          </a:p>
        </p:txBody>
      </p:sp>
      <p:pic>
        <p:nvPicPr>
          <p:cNvPr id="1026" name="Picture 2" descr="What Questions Should You Ask During the Product Lifecycle? | Machine Design">
            <a:extLst>
              <a:ext uri="{FF2B5EF4-FFF2-40B4-BE49-F238E27FC236}">
                <a16:creationId xmlns:a16="http://schemas.microsoft.com/office/drawing/2014/main" id="{E80586D3-8474-419F-8958-FCCB8455D5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302" y="2740342"/>
            <a:ext cx="5815622" cy="30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7325"/>
      </p:ext>
    </p:extLst>
  </p:cSld>
  <p:clrMapOvr>
    <a:masterClrMapping/>
  </p:clrMapOvr>
</p:sld>
</file>

<file path=ppt/theme/theme1.xml><?xml version="1.0" encoding="utf-8"?>
<a:theme xmlns:a="http://schemas.openxmlformats.org/drawingml/2006/main" name="DofE Purple+Green">
  <a:themeElements>
    <a:clrScheme name="DofE 2018 Purple+Green">
      <a:dk1>
        <a:srgbClr val="000000"/>
      </a:dk1>
      <a:lt1>
        <a:srgbClr val="FFFFFF"/>
      </a:lt1>
      <a:dk2>
        <a:srgbClr val="8400C6"/>
      </a:dk2>
      <a:lt2>
        <a:srgbClr val="F2F2F2"/>
      </a:lt2>
      <a:accent1>
        <a:srgbClr val="68F7B3"/>
      </a:accent1>
      <a:accent2>
        <a:srgbClr val="02269E"/>
      </a:accent2>
      <a:accent3>
        <a:srgbClr val="1D3163"/>
      </a:accent3>
      <a:accent4>
        <a:srgbClr val="FF6586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b="1" i="0" baseline="0" dirty="0" smtClean="0">
            <a:solidFill>
              <a:schemeClr val="tx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AE55D025-913A-364E-8E5D-48DD81F01255}"/>
    </a:ext>
  </a:extLst>
</a:theme>
</file>

<file path=ppt/theme/theme2.xml><?xml version="1.0" encoding="utf-8"?>
<a:theme xmlns:a="http://schemas.openxmlformats.org/drawingml/2006/main" name="DofE Navy+Salmon">
  <a:themeElements>
    <a:clrScheme name="DofE 2018 Navy+Salmon">
      <a:dk1>
        <a:srgbClr val="000000"/>
      </a:dk1>
      <a:lt1>
        <a:srgbClr val="FFFFFF"/>
      </a:lt1>
      <a:dk2>
        <a:srgbClr val="1D3163"/>
      </a:dk2>
      <a:lt2>
        <a:srgbClr val="F2F2F2"/>
      </a:lt2>
      <a:accent1>
        <a:srgbClr val="FF6586"/>
      </a:accent1>
      <a:accent2>
        <a:srgbClr val="02269E"/>
      </a:accent2>
      <a:accent3>
        <a:srgbClr val="8400C6"/>
      </a:accent3>
      <a:accent4>
        <a:srgbClr val="68F7B3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EE42F364-D3B2-F84D-A206-713341A428E7}"/>
    </a:ext>
  </a:extLst>
</a:theme>
</file>

<file path=ppt/theme/theme3.xml><?xml version="1.0" encoding="utf-8"?>
<a:theme xmlns:a="http://schemas.openxmlformats.org/drawingml/2006/main" name="DofE Blue+Green">
  <a:themeElements>
    <a:clrScheme name="DofE 2018 Blue+Green">
      <a:dk1>
        <a:srgbClr val="000000"/>
      </a:dk1>
      <a:lt1>
        <a:srgbClr val="FFFFFF"/>
      </a:lt1>
      <a:dk2>
        <a:srgbClr val="02269E"/>
      </a:dk2>
      <a:lt2>
        <a:srgbClr val="F2F2F2"/>
      </a:lt2>
      <a:accent1>
        <a:srgbClr val="68F7B3"/>
      </a:accent1>
      <a:accent2>
        <a:srgbClr val="8400C6"/>
      </a:accent2>
      <a:accent3>
        <a:srgbClr val="1D3163"/>
      </a:accent3>
      <a:accent4>
        <a:srgbClr val="FF6586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47713998-87B9-B341-AE60-804AD0612B8D}"/>
    </a:ext>
  </a:extLst>
</a:theme>
</file>

<file path=ppt/theme/theme4.xml><?xml version="1.0" encoding="utf-8"?>
<a:theme xmlns:a="http://schemas.openxmlformats.org/drawingml/2006/main" name="DofE Yellow+Pink">
  <a:themeElements>
    <a:clrScheme name="DofE 2018 Yellow+Pink">
      <a:dk1>
        <a:srgbClr val="000000"/>
      </a:dk1>
      <a:lt1>
        <a:srgbClr val="FFFFFF"/>
      </a:lt1>
      <a:dk2>
        <a:srgbClr val="FEC665"/>
      </a:dk2>
      <a:lt2>
        <a:srgbClr val="F2F2F2"/>
      </a:lt2>
      <a:accent1>
        <a:srgbClr val="F82D9F"/>
      </a:accent1>
      <a:accent2>
        <a:srgbClr val="02269E"/>
      </a:accent2>
      <a:accent3>
        <a:srgbClr val="1D3163"/>
      </a:accent3>
      <a:accent4>
        <a:srgbClr val="FF6586"/>
      </a:accent4>
      <a:accent5>
        <a:srgbClr val="8400C6"/>
      </a:accent5>
      <a:accent6>
        <a:srgbClr val="68F7B3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A8AABAB6-033A-9440-BBD2-481ECAF7A17C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76D2345B25754E8B480A7B3F7D1149" ma:contentTypeVersion="2" ma:contentTypeDescription="Create a new document." ma:contentTypeScope="" ma:versionID="755053e18708bc12f7ae42c5ec560de3">
  <xsd:schema xmlns:xsd="http://www.w3.org/2001/XMLSchema" xmlns:xs="http://www.w3.org/2001/XMLSchema" xmlns:p="http://schemas.microsoft.com/office/2006/metadata/properties" xmlns:ns2="a1ea89f2-0505-4a0d-bf12-0f57b3822a1c" targetNamespace="http://schemas.microsoft.com/office/2006/metadata/properties" ma:root="true" ma:fieldsID="76d958bdbc8e46712768772e56fce53c" ns2:_="">
    <xsd:import namespace="a1ea89f2-0505-4a0d-bf12-0f57b3822a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a89f2-0505-4a0d-bf12-0f57b3822a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824429-A05F-4858-87B8-85B94791BA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ea89f2-0505-4a0d-bf12-0f57b3822a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755ABD-3FDE-44B2-9DEF-55CAF5FE0FE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22AF16B-9256-47F4-B713-B57253B9D7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DofE Purple+Green</Template>
  <TotalTime>2402</TotalTime>
  <Words>462</Words>
  <Application>Microsoft Office PowerPoint</Application>
  <PresentationFormat>Custom</PresentationFormat>
  <Paragraphs>73</Paragraphs>
  <Slides>10</Slides>
  <Notes>7</Notes>
  <HiddenSlides>0</HiddenSlides>
  <MMClips>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DofE Purple+Green</vt:lpstr>
      <vt:lpstr>DofE Navy+Salmon</vt:lpstr>
      <vt:lpstr>DofE Blue+Green</vt:lpstr>
      <vt:lpstr>DofE Yellow+Pink</vt:lpstr>
      <vt:lpstr>eDofE  Updates,  Keeping Track and Evidence</vt:lpstr>
      <vt:lpstr>Session Overview</vt:lpstr>
      <vt:lpstr>Covid19 and Lockdown</vt:lpstr>
      <vt:lpstr>Login &amp; Edit Sections</vt:lpstr>
      <vt:lpstr>Keeping Track</vt:lpstr>
      <vt:lpstr>Assessor</vt:lpstr>
      <vt:lpstr>Activity Log</vt:lpstr>
      <vt:lpstr>Adding Evidence on the DofE APP</vt:lpstr>
      <vt:lpstr>Adding Evidence on eDofE.org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 layout</dc:title>
  <dc:creator>Ben Jory</dc:creator>
  <cp:lastModifiedBy>Caroline Curran</cp:lastModifiedBy>
  <cp:revision>389</cp:revision>
  <dcterms:created xsi:type="dcterms:W3CDTF">2018-06-04T15:43:45Z</dcterms:created>
  <dcterms:modified xsi:type="dcterms:W3CDTF">2021-01-26T16:30:50Z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0x0101005C76D2345B25754E8B480A7B3F7D1149</vt:lpwstr>
  </property>
</Properties>
</file>